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E2ED-747F-1BC5-D8AD-BF332ABA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5FED0-8B90-B772-D758-2CD15430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B89ED-8C91-E533-7084-99A1F2F5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CE40-1747-6E1E-5D2E-56211787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031B0-0CD2-4461-E482-F16FA37F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1894-9143-9B75-07A5-647DBF4C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858F0-65B7-A73B-C137-FFF099F43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A012-ED7A-3672-F175-0E46EE88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08E89-C72D-FAE1-6A9C-76A1D6B3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721E1-90D3-8D98-BDAA-FFA3878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EF5F6-AE4D-7B42-1D8D-9306E45A0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5A119-82C5-23D1-5CA0-1024FCA74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3BB3-2FA2-9AB4-24D9-AE5B26AE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E1C5C-FF2F-8F35-FA7B-6863834D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13325-61AD-817D-7F89-56C890DE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2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4A47-4701-811B-2982-DCEF4A19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8739B-0A7C-AC5B-4271-69162ABEB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646DB-C317-CF63-1360-8CC9BBA6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B5D61-8AF0-9671-BB9F-AC3CF68D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68BF-F577-7717-24C0-5BA570E3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303D-5D73-F3CE-1D96-22051559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4A3C-9D5F-EA9A-759D-D32163254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54175-80BB-A8C9-C03A-724D7E18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090C4-DEFF-8007-C8E6-DB44EEEF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9A99-B47E-233A-8051-1DF76924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93C0-79E9-3563-9234-CDC13472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B1C1A-96F9-1C19-CFCF-A0A771C1D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51E62-B164-D98F-66FC-8EDC0ED58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23079-6770-56A5-ABBB-070E6222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48B8A-59F3-8992-B0CF-2345CECB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7BBF3-D4D0-0433-8A0E-AEB6917D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7C70-EC08-D4EE-C6F9-E21F48DC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9C6E4-F31E-BD9B-A729-27BE4C70D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D8F61-9DAD-F75F-28CE-934BE5CFA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24F32-6BD1-6175-A3E4-936D4E31C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23061-338E-E2A3-5B08-090209179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50CF7-64E2-9143-BA05-B2BFA1A8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9C753-5555-4019-1D81-15940842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29BD3-9336-B38E-B0A9-95EEB325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804A-752E-1FD1-C3E2-EE7A298A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379A4-AE8F-2CC0-4E82-4808EF6C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2D028-F3DA-5418-EAFB-EBCBC7CA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FCC1D-D9F6-4599-2B13-2A6257F9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FDC88-719F-15A3-86B1-7FAA698A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66EF4-8958-BB6C-4C3E-82BE1D05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97CBA-D0FF-65DB-7A76-45F4A7E3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2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5E01-CE6C-77F6-A121-9EDDA7C0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EBF0-4033-06BA-E74A-180E7AA5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FDCC0-A1A3-1C0D-3CF9-43B943DDF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B0862-17AD-5B54-0777-6CE47235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363C7-2A37-367E-50E1-C8EBFDF2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85B23-B94F-50D1-A6CA-DC9F6DF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9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6062-1D29-9A4D-87AE-18AE9636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88154-BB5A-04E7-2937-44FCE05A8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0C384-795A-83F7-CE55-DE9991D31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15E86-ED2E-A936-F462-A5F04843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C9B9A-4028-A679-46E3-79DB0784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C9FE1-6BB5-999E-7222-35415DA9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771CD-7AE6-414C-AC34-3C94C397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36AA9-02B0-A442-FC76-9D880F6AE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DDB0-367E-353D-0DBA-63BA367DD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EF35E-A5FE-4B10-B8FF-BD7380533C57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B0FBE-F5EB-B490-298D-461D98A33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4A753-FB07-63DB-73AD-E4F323891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04F31-6E2C-4F3E-9625-4459CC0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A9F0-8C70-54A6-1343-D42349FD2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A6181-A073-4795-5967-DA33BB3C8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B38C9-4626-9E9A-436B-9BA2E961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"/>
            <a:ext cx="12192000" cy="68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P5 KHCN</dc:creator>
  <cp:lastModifiedBy>P5 KHCN</cp:lastModifiedBy>
  <cp:revision>8</cp:revision>
  <dcterms:created xsi:type="dcterms:W3CDTF">2026-06-06T00:22:45Z</dcterms:created>
  <dcterms:modified xsi:type="dcterms:W3CDTF">2026-06-08T16:11:14Z</dcterms:modified>
</cp:coreProperties>
</file>