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4" r:id="rId5"/>
    <p:sldId id="259" r:id="rId6"/>
    <p:sldId id="260" r:id="rId7"/>
    <p:sldId id="275" r:id="rId8"/>
    <p:sldId id="276" r:id="rId9"/>
    <p:sldId id="277" r:id="rId10"/>
    <p:sldId id="278" r:id="rId11"/>
    <p:sldId id="261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71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42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B6CE9-95C4-406F-A594-20D2565B0E25}" type="datetimeFigureOut">
              <a:rPr lang="en-US" smtClean="0"/>
              <a:t>08-Jun-26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9BB05-9B51-4B93-9FA4-E6B8EE13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9BB05-9B51-4B93-9FA4-E6B8EE1395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9BB05-9B51-4B93-9FA4-E6B8EE1395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8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08-Jun-26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6255593" cy="158496"/>
          </a:xfrm>
          <a:prstGeom prst="rect">
            <a:avLst/>
          </a:prstGeom>
          <a:solidFill>
            <a:srgbClr val="005CAA"/>
          </a:solidFill>
          <a:ln>
            <a:solidFill>
              <a:srgbClr val="005C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4" name="TextBox 3"/>
          <p:cNvSpPr txBox="1"/>
          <p:nvPr/>
        </p:nvSpPr>
        <p:spPr>
          <a:xfrm>
            <a:off x="548640" y="304800"/>
            <a:ext cx="932819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000" b="1">
                <a:solidFill>
                  <a:srgbClr val="005CAA"/>
                </a:solidFill>
                <a:latin typeface="Arial"/>
              </a:defRPr>
            </a:pPr>
            <a:r>
              <a:rPr lang="vi-VN" sz="4000">
                <a:latin typeface="+mj-lt"/>
              </a:rPr>
              <a:t>Sàng CRS1414 tại Phân xưởng Nhiệt điện</a:t>
            </a:r>
            <a:endParaRPr sz="400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217" y="1121664"/>
            <a:ext cx="84000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>
                <a:solidFill>
                  <a:srgbClr val="5A5A5A"/>
                </a:solidFill>
                <a:latin typeface="Arial"/>
              </a:defRPr>
            </a:pPr>
            <a:r>
              <a:rPr lang="vi-VN" sz="2800">
                <a:latin typeface="+mj-lt"/>
              </a:rPr>
              <a:t>Thiết bị được lắp đặt trong dây chuyền cấp than hiện hữu</a:t>
            </a:r>
            <a:endParaRPr sz="280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44000" y="2133600"/>
            <a:ext cx="5608320" cy="1158240"/>
          </a:xfrm>
          <a:prstGeom prst="roundRect">
            <a:avLst/>
          </a:prstGeom>
          <a:solidFill>
            <a:srgbClr val="F5F8FA"/>
          </a:solidFill>
          <a:ln w="25400">
            <a:solidFill>
              <a:srgbClr val="005C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TextBox 7"/>
          <p:cNvSpPr txBox="1"/>
          <p:nvPr/>
        </p:nvSpPr>
        <p:spPr>
          <a:xfrm>
            <a:off x="10530144" y="2279905"/>
            <a:ext cx="2836033" cy="1056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400" b="1">
                <a:solidFill>
                  <a:srgbClr val="005CAA"/>
                </a:solidFill>
                <a:latin typeface="Arial"/>
              </a:defRPr>
            </a:pPr>
            <a:r>
              <a:rPr sz="4533"/>
              <a:t>1.400 mm</a:t>
            </a:r>
          </a:p>
          <a:p>
            <a:pPr algn="ctr">
              <a:defRPr sz="1300">
                <a:solidFill>
                  <a:srgbClr val="232323"/>
                </a:solidFill>
                <a:latin typeface="Arial"/>
              </a:defRPr>
            </a:pPr>
            <a:r>
              <a:rPr sz="1733"/>
              <a:t>chiều rộng mặt sàng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44000" y="3657600"/>
            <a:ext cx="5608320" cy="1158240"/>
          </a:xfrm>
          <a:prstGeom prst="roundRect">
            <a:avLst/>
          </a:prstGeom>
          <a:solidFill>
            <a:srgbClr val="F5F8FA"/>
          </a:solidFill>
          <a:ln w="25400">
            <a:solidFill>
              <a:srgbClr val="E578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0" name="TextBox 9"/>
          <p:cNvSpPr txBox="1"/>
          <p:nvPr/>
        </p:nvSpPr>
        <p:spPr>
          <a:xfrm>
            <a:off x="9927415" y="3803905"/>
            <a:ext cx="4041491" cy="1056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400" b="1">
                <a:solidFill>
                  <a:srgbClr val="E5782B"/>
                </a:solidFill>
                <a:latin typeface="Arial"/>
              </a:defRPr>
            </a:pPr>
            <a:r>
              <a:rPr sz="4533"/>
              <a:t>14 × 3 kW</a:t>
            </a:r>
          </a:p>
          <a:p>
            <a:pPr algn="ctr">
              <a:defRPr sz="1300">
                <a:solidFill>
                  <a:srgbClr val="232323"/>
                </a:solidFill>
                <a:latin typeface="Arial"/>
              </a:defRPr>
            </a:pPr>
            <a:r>
              <a:rPr lang="vi-VN" sz="1733"/>
              <a:t>14 động cơ liền trục, hoạt động độc lập</a:t>
            </a:r>
            <a:endParaRPr sz="1733"/>
          </a:p>
        </p:txBody>
      </p:sp>
      <p:sp>
        <p:nvSpPr>
          <p:cNvPr id="11" name="Rounded Rectangle 10"/>
          <p:cNvSpPr/>
          <p:nvPr/>
        </p:nvSpPr>
        <p:spPr>
          <a:xfrm>
            <a:off x="9144000" y="5181600"/>
            <a:ext cx="5608320" cy="1158240"/>
          </a:xfrm>
          <a:prstGeom prst="roundRect">
            <a:avLst/>
          </a:prstGeom>
          <a:solidFill>
            <a:srgbClr val="F5F8FA"/>
          </a:solidFill>
          <a:ln w="25400">
            <a:solidFill>
              <a:srgbClr val="005C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2" name="TextBox 11"/>
          <p:cNvSpPr txBox="1"/>
          <p:nvPr/>
        </p:nvSpPr>
        <p:spPr>
          <a:xfrm>
            <a:off x="10643156" y="5327905"/>
            <a:ext cx="2610009" cy="1056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400" b="1">
                <a:solidFill>
                  <a:srgbClr val="005CAA"/>
                </a:solidFill>
                <a:latin typeface="Arial"/>
              </a:defRPr>
            </a:pPr>
            <a:r>
              <a:rPr sz="4533"/>
              <a:t>72 giờ</a:t>
            </a:r>
          </a:p>
          <a:p>
            <a:pPr algn="ctr">
              <a:defRPr sz="1300">
                <a:solidFill>
                  <a:srgbClr val="232323"/>
                </a:solidFill>
                <a:latin typeface="Arial"/>
              </a:defRPr>
            </a:pPr>
            <a:r>
              <a:rPr sz="1733"/>
              <a:t>chạy thử liên động có tải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90000" y="6886538"/>
            <a:ext cx="62295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>
                <a:solidFill>
                  <a:srgbClr val="232323"/>
                </a:solidFill>
                <a:latin typeface="Arial"/>
              </a:defRPr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Theo dõi: độ ổn định vận hành, năng suất, hiệu suất sàng và thành phần cỡ hạt.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302BBC-4979-2B73-AFCC-68CC0DE8D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92" r="31805"/>
          <a:stretch>
            <a:fillRect/>
          </a:stretch>
        </p:blipFill>
        <p:spPr bwMode="auto">
          <a:xfrm>
            <a:off x="1484142" y="2039767"/>
            <a:ext cx="6575369" cy="5989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1A545-AD42-58ED-ED45-CCB42C5B2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1" r="33652"/>
          <a:stretch>
            <a:fillRect/>
          </a:stretch>
        </p:blipFill>
        <p:spPr bwMode="auto">
          <a:xfrm>
            <a:off x="660399" y="2514600"/>
            <a:ext cx="5782365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6255593" cy="158496"/>
          </a:xfrm>
          <a:prstGeom prst="rect">
            <a:avLst/>
          </a:prstGeom>
          <a:solidFill>
            <a:srgbClr val="005CAA"/>
          </a:solidFill>
          <a:ln>
            <a:solidFill>
              <a:srgbClr val="005C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4" name="TextBox 3"/>
          <p:cNvSpPr txBox="1"/>
          <p:nvPr/>
        </p:nvSpPr>
        <p:spPr>
          <a:xfrm>
            <a:off x="548641" y="304800"/>
            <a:ext cx="953177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000" b="1">
                <a:solidFill>
                  <a:srgbClr val="005CAA"/>
                </a:solidFill>
                <a:latin typeface="Arial"/>
              </a:defRPr>
            </a:pPr>
            <a:r>
              <a:rPr sz="4000"/>
              <a:t>Vấn đề thực tế: sàng rung cũ bị bít tắc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216" y="1121664"/>
            <a:ext cx="773481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>
                <a:solidFill>
                  <a:srgbClr val="5A5A5A"/>
                </a:solidFill>
                <a:latin typeface="Arial"/>
              </a:defRPr>
            </a:pPr>
            <a:r>
              <a:rPr sz="2000"/>
              <a:t>Than ẩm + hạt mịn lớn → mặt sàng nhanh mất khả năng phân loại</a:t>
            </a:r>
          </a:p>
        </p:txBody>
      </p:sp>
      <p:pic>
        <p:nvPicPr>
          <p:cNvPr id="6" name="Picture 5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84" y="1584960"/>
            <a:ext cx="6599833" cy="2926080"/>
          </a:xfrm>
          <a:prstGeom prst="rect">
            <a:avLst/>
          </a:prstGeom>
        </p:spPr>
      </p:pic>
      <p:pic>
        <p:nvPicPr>
          <p:cNvPr id="7" name="Picture 6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320" y="4693920"/>
            <a:ext cx="5085760" cy="2804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4400" y="1767840"/>
            <a:ext cx="6705600" cy="2226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600">
                <a:solidFill>
                  <a:srgbClr val="232323"/>
                </a:solidFill>
                <a:latin typeface="Arial"/>
              </a:defRPr>
            </a:pPr>
            <a:r>
              <a:rPr sz="3467"/>
              <a:t>Than gần như không lọt sàng</a:t>
            </a:r>
          </a:p>
          <a:p>
            <a:pPr>
              <a:defRPr sz="2600">
                <a:solidFill>
                  <a:srgbClr val="232323"/>
                </a:solidFill>
                <a:latin typeface="Arial"/>
              </a:defRPr>
            </a:pPr>
            <a:r>
              <a:rPr sz="3467"/>
              <a:t>Hạt ≤8 mm vẫn xuống máy đập</a:t>
            </a:r>
          </a:p>
          <a:p>
            <a:pPr>
              <a:defRPr sz="2600">
                <a:solidFill>
                  <a:srgbClr val="232323"/>
                </a:solidFill>
                <a:latin typeface="Arial"/>
              </a:defRPr>
            </a:pPr>
            <a:r>
              <a:rPr sz="3467"/>
              <a:t>Tăng nghiền thừa, tăng hạt mịn, tăng mài mòn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56320" y="6339840"/>
            <a:ext cx="6096000" cy="1219200"/>
          </a:xfrm>
          <a:prstGeom prst="roundRect">
            <a:avLst/>
          </a:prstGeom>
          <a:solidFill>
            <a:srgbClr val="F5F8FA"/>
          </a:solidFill>
          <a:ln w="25400">
            <a:solidFill>
              <a:srgbClr val="E578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0" name="TextBox 9"/>
          <p:cNvSpPr txBox="1"/>
          <p:nvPr/>
        </p:nvSpPr>
        <p:spPr>
          <a:xfrm>
            <a:off x="9431903" y="6486145"/>
            <a:ext cx="4544834" cy="1056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400" b="1">
                <a:solidFill>
                  <a:srgbClr val="E5782B"/>
                </a:solidFill>
                <a:latin typeface="Arial"/>
              </a:defRPr>
            </a:pPr>
            <a:r>
              <a:rPr sz="4533"/>
              <a:t>Không phù hợp</a:t>
            </a:r>
          </a:p>
          <a:p>
            <a:pPr algn="ctr">
              <a:defRPr sz="1300">
                <a:solidFill>
                  <a:srgbClr val="232323"/>
                </a:solidFill>
                <a:latin typeface="Arial"/>
              </a:defRPr>
            </a:pPr>
            <a:r>
              <a:rPr sz="1733"/>
              <a:t>với than ẩm trong dây chuyền hiện hữu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6255593" cy="158496"/>
          </a:xfrm>
          <a:prstGeom prst="rect">
            <a:avLst/>
          </a:prstGeom>
          <a:solidFill>
            <a:srgbClr val="005CAA"/>
          </a:solidFill>
          <a:ln>
            <a:solidFill>
              <a:srgbClr val="005C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4" name="TextBox 3"/>
          <p:cNvSpPr txBox="1"/>
          <p:nvPr/>
        </p:nvSpPr>
        <p:spPr>
          <a:xfrm>
            <a:off x="548641" y="304800"/>
            <a:ext cx="664957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000" b="1">
                <a:solidFill>
                  <a:srgbClr val="005CAA"/>
                </a:solidFill>
                <a:latin typeface="Arial"/>
              </a:defRPr>
            </a:pPr>
            <a:r>
              <a:rPr sz="400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lựa chọn thiết bị mới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217" y="1121664"/>
            <a:ext cx="115611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>
                <a:solidFill>
                  <a:srgbClr val="5A5A5A"/>
                </a:solidFill>
                <a:latin typeface="Arial"/>
              </a:defRPr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chỉ thay thế sàng cũ, mà phải kiểm chứng bằng hiệu suất sàng</a:t>
            </a: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ar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840" y="1706881"/>
            <a:ext cx="11704320" cy="5852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B9928A-99E4-56EC-7627-B153DE347DF4}"/>
              </a:ext>
            </a:extLst>
          </p:cNvPr>
          <p:cNvSpPr txBox="1"/>
          <p:nvPr/>
        </p:nvSpPr>
        <p:spPr>
          <a:xfrm>
            <a:off x="660400" y="6852344"/>
            <a:ext cx="1509259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>
                <a:solidFill>
                  <a:srgbClr val="5A5A5A"/>
                </a:solidFill>
                <a:latin typeface="Arial"/>
              </a:defRPr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công nghệ: tách phần than đã đạt cỡ ≤8 mm, chỉ đưa phần quá cỡ xuống máy đập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6255593" cy="158496"/>
          </a:xfrm>
          <a:prstGeom prst="rect">
            <a:avLst/>
          </a:prstGeom>
          <a:solidFill>
            <a:srgbClr val="005CAA"/>
          </a:solidFill>
          <a:ln>
            <a:solidFill>
              <a:srgbClr val="005C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4" name="TextBox 3"/>
          <p:cNvSpPr txBox="1"/>
          <p:nvPr/>
        </p:nvSpPr>
        <p:spPr>
          <a:xfrm>
            <a:off x="548640" y="304800"/>
            <a:ext cx="1075326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000" b="1">
                <a:solidFill>
                  <a:srgbClr val="005CAA"/>
                </a:solidFill>
                <a:latin typeface="Arial"/>
              </a:defRPr>
            </a:pPr>
            <a:r>
              <a:rPr sz="4000"/>
              <a:t>Giải pháp: Sàng đĩa quay đan xen</a:t>
            </a:r>
            <a:r>
              <a:rPr lang="en-US" sz="4000"/>
              <a:t> CRS1414</a:t>
            </a:r>
            <a:endParaRPr sz="4000"/>
          </a:p>
        </p:txBody>
      </p:sp>
      <p:sp>
        <p:nvSpPr>
          <p:cNvPr id="5" name="TextBox 4"/>
          <p:cNvSpPr txBox="1"/>
          <p:nvPr/>
        </p:nvSpPr>
        <p:spPr>
          <a:xfrm>
            <a:off x="585217" y="1121664"/>
            <a:ext cx="545694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>
                <a:solidFill>
                  <a:srgbClr val="5A5A5A"/>
                </a:solidFill>
                <a:latin typeface="Arial"/>
              </a:defRPr>
            </a:pPr>
            <a:r>
              <a:rPr sz="2000"/>
              <a:t>Intermeshing Disc Screen / Roller Disc Screen</a:t>
            </a:r>
          </a:p>
        </p:txBody>
      </p:sp>
      <p:pic>
        <p:nvPicPr>
          <p:cNvPr id="6" name="Picture 5" descr="sơ_đồ_cấu_tạo_máy_móc_công_nghiệ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593312"/>
            <a:ext cx="10972800" cy="6688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5680" y="3581857"/>
            <a:ext cx="5099914" cy="1980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300">
                <a:solidFill>
                  <a:srgbClr val="232323"/>
                </a:solidFill>
                <a:latin typeface="Arial"/>
              </a:defRPr>
            </a:pPr>
            <a:r>
              <a:rPr lang="vi-VN" sz="3067">
                <a:latin typeface="Times New Roman" panose="02020603050405020304" pitchFamily="18" charset="0"/>
                <a:cs typeface="Times New Roman" panose="02020603050405020304" pitchFamily="18" charset="0"/>
              </a:rPr>
              <a:t>Khe sàng động</a:t>
            </a:r>
            <a:endParaRPr lang="en-US"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300">
                <a:solidFill>
                  <a:srgbClr val="232323"/>
                </a:solidFill>
                <a:latin typeface="Arial"/>
              </a:defRPr>
            </a:pPr>
            <a:r>
              <a:rPr lang="vi-VN" sz="3067">
                <a:latin typeface="Times New Roman" panose="02020603050405020304" pitchFamily="18" charset="0"/>
                <a:cs typeface="Times New Roman" panose="02020603050405020304" pitchFamily="18" charset="0"/>
              </a:rPr>
              <a:t>Vận chuyển </a:t>
            </a:r>
            <a:r>
              <a:rPr lang="en-US" sz="3067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067">
                <a:latin typeface="Times New Roman" panose="02020603050405020304" pitchFamily="18" charset="0"/>
                <a:cs typeface="Times New Roman" panose="02020603050405020304" pitchFamily="18" charset="0"/>
              </a:rPr>
              <a:t> đảo trộn </a:t>
            </a:r>
            <a:r>
              <a:rPr lang="en-US" sz="3067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067">
                <a:latin typeface="Times New Roman" panose="02020603050405020304" pitchFamily="18" charset="0"/>
                <a:cs typeface="Times New Roman" panose="02020603050405020304" pitchFamily="18" charset="0"/>
              </a:rPr>
              <a:t> làm tơi</a:t>
            </a:r>
            <a:endParaRPr lang="en-US"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300">
                <a:solidFill>
                  <a:srgbClr val="232323"/>
                </a:solidFill>
                <a:latin typeface="Arial"/>
              </a:defRPr>
            </a:pPr>
            <a:r>
              <a:rPr lang="vi-VN" sz="3067">
                <a:latin typeface="Times New Roman" panose="02020603050405020304" pitchFamily="18" charset="0"/>
                <a:cs typeface="Times New Roman" panose="02020603050405020304" pitchFamily="18" charset="0"/>
              </a:rPr>
              <a:t>Hỗ trợ tự làm sạch</a:t>
            </a:r>
            <a:endParaRPr lang="en-US"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300">
                <a:solidFill>
                  <a:srgbClr val="232323"/>
                </a:solidFill>
                <a:latin typeface="Arial"/>
              </a:defRPr>
            </a:pPr>
            <a:r>
              <a:rPr lang="vi-VN" sz="3067">
                <a:latin typeface="Times New Roman" panose="02020603050405020304" pitchFamily="18" charset="0"/>
                <a:cs typeface="Times New Roman" panose="02020603050405020304" pitchFamily="18" charset="0"/>
              </a:rPr>
              <a:t>Phù hợp vật liệu ẩm, dính</a:t>
            </a:r>
            <a:endParaRPr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6255593" cy="158496"/>
          </a:xfrm>
          <a:prstGeom prst="rect">
            <a:avLst/>
          </a:prstGeom>
          <a:solidFill>
            <a:srgbClr val="005CAA"/>
          </a:solidFill>
          <a:ln>
            <a:solidFill>
              <a:srgbClr val="005C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4" name="TextBox 3"/>
          <p:cNvSpPr txBox="1"/>
          <p:nvPr/>
        </p:nvSpPr>
        <p:spPr>
          <a:xfrm>
            <a:off x="548640" y="304800"/>
            <a:ext cx="480291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000" b="1">
                <a:solidFill>
                  <a:srgbClr val="005CAA"/>
                </a:solidFill>
                <a:latin typeface="Arial"/>
              </a:defRPr>
            </a:pPr>
            <a:r>
              <a:rPr sz="4000"/>
              <a:t>Nguyên lý làm việc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217" y="1121664"/>
            <a:ext cx="75232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>
                <a:solidFill>
                  <a:srgbClr val="5A5A5A"/>
                </a:solidFill>
                <a:latin typeface="Arial"/>
              </a:defRPr>
            </a:pP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trục đĩa quay liên tục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khe sàng động</a:t>
            </a:r>
          </a:p>
        </p:txBody>
      </p:sp>
      <p:pic>
        <p:nvPicPr>
          <p:cNvPr id="6" name="Picture 5" descr="a_technical_labeled_diagram_illustration_infogr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31264"/>
            <a:ext cx="10424160" cy="69494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045440" y="1950720"/>
            <a:ext cx="2560320" cy="1341120"/>
          </a:xfrm>
          <a:prstGeom prst="roundRect">
            <a:avLst/>
          </a:prstGeom>
          <a:solidFill>
            <a:srgbClr val="F5F8FA"/>
          </a:solidFill>
          <a:ln w="25400">
            <a:solidFill>
              <a:srgbClr val="005C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TextBox 7"/>
          <p:cNvSpPr txBox="1"/>
          <p:nvPr/>
        </p:nvSpPr>
        <p:spPr>
          <a:xfrm>
            <a:off x="13245017" y="2097025"/>
            <a:ext cx="2161168" cy="1056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400" b="1">
                <a:solidFill>
                  <a:srgbClr val="005CAA"/>
                </a:solidFill>
                <a:latin typeface="Arial"/>
              </a:defRPr>
            </a:pPr>
            <a:r>
              <a:rPr sz="4533"/>
              <a:t>≤8 mm</a:t>
            </a:r>
          </a:p>
          <a:p>
            <a:pPr algn="ctr">
              <a:defRPr sz="1300">
                <a:solidFill>
                  <a:srgbClr val="232323"/>
                </a:solidFill>
                <a:latin typeface="Arial"/>
              </a:defRPr>
            </a:pPr>
            <a:r>
              <a:rPr sz="1733"/>
              <a:t>lọt xuống dưới sàng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045440" y="3657600"/>
            <a:ext cx="2560320" cy="1341120"/>
          </a:xfrm>
          <a:prstGeom prst="roundRect">
            <a:avLst/>
          </a:prstGeom>
          <a:solidFill>
            <a:srgbClr val="F5F8FA"/>
          </a:solidFill>
          <a:ln w="25400">
            <a:solidFill>
              <a:srgbClr val="E578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0" name="TextBox 9"/>
          <p:cNvSpPr txBox="1"/>
          <p:nvPr/>
        </p:nvSpPr>
        <p:spPr>
          <a:xfrm>
            <a:off x="13245016" y="3737371"/>
            <a:ext cx="2161168" cy="13232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400" b="1">
                <a:solidFill>
                  <a:srgbClr val="E5782B"/>
                </a:solidFill>
                <a:latin typeface="Arial"/>
              </a:defRPr>
            </a:pPr>
            <a:r>
              <a:rPr sz="4533"/>
              <a:t>&gt;8 mm</a:t>
            </a:r>
          </a:p>
          <a:p>
            <a:pPr algn="ctr">
              <a:defRPr sz="1300">
                <a:solidFill>
                  <a:srgbClr val="232323"/>
                </a:solidFill>
                <a:latin typeface="Arial"/>
              </a:defRPr>
            </a:pPr>
            <a:r>
              <a:rPr lang="vi-VN" sz="1733"/>
              <a:t>không lọt sàng,</a:t>
            </a:r>
            <a:endParaRPr lang="en-US" sz="1733"/>
          </a:p>
          <a:p>
            <a:pPr algn="ctr">
              <a:defRPr sz="1300">
                <a:solidFill>
                  <a:srgbClr val="232323"/>
                </a:solidFill>
                <a:latin typeface="Arial"/>
              </a:defRPr>
            </a:pPr>
            <a:r>
              <a:rPr lang="vi-VN" sz="1733"/>
              <a:t>đưa xuống máy đập</a:t>
            </a:r>
            <a:endParaRPr sz="1733"/>
          </a:p>
        </p:txBody>
      </p:sp>
      <p:sp>
        <p:nvSpPr>
          <p:cNvPr id="11" name="Rounded Rectangle 10"/>
          <p:cNvSpPr/>
          <p:nvPr/>
        </p:nvSpPr>
        <p:spPr>
          <a:xfrm>
            <a:off x="13045440" y="5364480"/>
            <a:ext cx="2560320" cy="1341120"/>
          </a:xfrm>
          <a:prstGeom prst="roundRect">
            <a:avLst/>
          </a:prstGeom>
          <a:solidFill>
            <a:srgbClr val="F5F8FA"/>
          </a:solidFill>
          <a:ln w="25400">
            <a:solidFill>
              <a:srgbClr val="005C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2" name="TextBox 11"/>
          <p:cNvSpPr txBox="1"/>
          <p:nvPr/>
        </p:nvSpPr>
        <p:spPr>
          <a:xfrm>
            <a:off x="13278680" y="5510785"/>
            <a:ext cx="2093843" cy="1056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400" b="1">
                <a:solidFill>
                  <a:srgbClr val="005CAA"/>
                </a:solidFill>
                <a:latin typeface="Arial"/>
              </a:defRPr>
            </a:pPr>
            <a:r>
              <a:rPr sz="4533"/>
              <a:t>14</a:t>
            </a:r>
            <a:r>
              <a:rPr lang="en-US" sz="4533"/>
              <a:t> </a:t>
            </a:r>
            <a:r>
              <a:rPr sz="4533"/>
              <a:t>trục</a:t>
            </a:r>
          </a:p>
          <a:p>
            <a:pPr algn="ctr">
              <a:defRPr sz="1300">
                <a:solidFill>
                  <a:srgbClr val="232323"/>
                </a:solidFill>
                <a:latin typeface="Arial"/>
              </a:defRPr>
            </a:pPr>
            <a:r>
              <a:rPr sz="1733"/>
              <a:t>14 </a:t>
            </a:r>
            <a:r>
              <a:rPr lang="en-US" sz="1733"/>
              <a:t>đ</a:t>
            </a:r>
            <a:r>
              <a:rPr sz="1733"/>
              <a:t>ộng cơ </a:t>
            </a:r>
            <a:r>
              <a:rPr lang="en-US" sz="1733"/>
              <a:t>3kW</a:t>
            </a:r>
            <a:endParaRPr sz="1733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257</Words>
  <Application>Microsoft Office PowerPoint</Application>
  <PresentationFormat>Custom</PresentationFormat>
  <Paragraphs>36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P5 KHCN</cp:lastModifiedBy>
  <cp:revision>11</cp:revision>
  <dcterms:created xsi:type="dcterms:W3CDTF">2006-08-16T00:00:00Z</dcterms:created>
  <dcterms:modified xsi:type="dcterms:W3CDTF">2026-06-08T15:15:40Z</dcterms:modified>
</cp:coreProperties>
</file>