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6E1-788D-4D0C-A854-6C29BA431200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42AB-3FAA-40F7-9516-52C0758B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0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6E1-788D-4D0C-A854-6C29BA431200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42AB-3FAA-40F7-9516-52C0758B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6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6E1-788D-4D0C-A854-6C29BA431200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42AB-3FAA-40F7-9516-52C0758B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1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6E1-788D-4D0C-A854-6C29BA431200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42AB-3FAA-40F7-9516-52C0758B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9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6E1-788D-4D0C-A854-6C29BA431200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42AB-3FAA-40F7-9516-52C0758B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2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6E1-788D-4D0C-A854-6C29BA431200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42AB-3FAA-40F7-9516-52C0758B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6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6E1-788D-4D0C-A854-6C29BA431200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42AB-3FAA-40F7-9516-52C0758B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0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6E1-788D-4D0C-A854-6C29BA431200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42AB-3FAA-40F7-9516-52C0758B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6E1-788D-4D0C-A854-6C29BA431200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42AB-3FAA-40F7-9516-52C0758B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0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6E1-788D-4D0C-A854-6C29BA431200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42AB-3FAA-40F7-9516-52C0758B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5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6E1-788D-4D0C-A854-6C29BA431200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42AB-3FAA-40F7-9516-52C0758B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0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FF6E1-788D-4D0C-A854-6C29BA431200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742AB-3FAA-40F7-9516-52C0758B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10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3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8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85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8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12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0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92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8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64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5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11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67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9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8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8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5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0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0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3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6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tldt</dc:creator>
  <cp:lastModifiedBy>tldt</cp:lastModifiedBy>
  <cp:revision>1</cp:revision>
  <dcterms:created xsi:type="dcterms:W3CDTF">2026-06-08T02:48:45Z</dcterms:created>
  <dcterms:modified xsi:type="dcterms:W3CDTF">2026-06-08T02:49:04Z</dcterms:modified>
</cp:coreProperties>
</file>