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FF6E1-788D-4D0C-A854-6C29BA431200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742AB-3FAA-40F7-9516-52C0758B9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509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FF6E1-788D-4D0C-A854-6C29BA431200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742AB-3FAA-40F7-9516-52C0758B9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563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FF6E1-788D-4D0C-A854-6C29BA431200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742AB-3FAA-40F7-9516-52C0758B9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218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FF6E1-788D-4D0C-A854-6C29BA431200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742AB-3FAA-40F7-9516-52C0758B9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398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FF6E1-788D-4D0C-A854-6C29BA431200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742AB-3FAA-40F7-9516-52C0758B9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22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FF6E1-788D-4D0C-A854-6C29BA431200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742AB-3FAA-40F7-9516-52C0758B9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962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FF6E1-788D-4D0C-A854-6C29BA431200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742AB-3FAA-40F7-9516-52C0758B9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904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FF6E1-788D-4D0C-A854-6C29BA431200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742AB-3FAA-40F7-9516-52C0758B9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523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FF6E1-788D-4D0C-A854-6C29BA431200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742AB-3FAA-40F7-9516-52C0758B9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402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FF6E1-788D-4D0C-A854-6C29BA431200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742AB-3FAA-40F7-9516-52C0758B9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350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FF6E1-788D-4D0C-A854-6C29BA431200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742AB-3FAA-40F7-9516-52C0758B9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606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6FF6E1-788D-4D0C-A854-6C29BA431200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1742AB-3FAA-40F7-9516-52C0758B9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1104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193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886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5859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684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612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304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7926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430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582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3640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054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5114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3677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691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886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889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851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08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802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532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7675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tldt</dc:creator>
  <cp:lastModifiedBy>tldt</cp:lastModifiedBy>
  <cp:revision>1</cp:revision>
  <dcterms:created xsi:type="dcterms:W3CDTF">2026-06-08T02:48:45Z</dcterms:created>
  <dcterms:modified xsi:type="dcterms:W3CDTF">2026-06-08T02:49:04Z</dcterms:modified>
</cp:coreProperties>
</file>