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850" r:id="rId3"/>
    <p:sldId id="851" r:id="rId4"/>
    <p:sldId id="865" r:id="rId5"/>
    <p:sldId id="866" r:id="rId6"/>
    <p:sldId id="867" r:id="rId7"/>
    <p:sldId id="868" r:id="rId8"/>
    <p:sldId id="869" r:id="rId9"/>
    <p:sldId id="870" r:id="rId10"/>
    <p:sldId id="852" r:id="rId11"/>
    <p:sldId id="871" r:id="rId12"/>
    <p:sldId id="873" r:id="rId13"/>
    <p:sldId id="874" r:id="rId14"/>
    <p:sldId id="875" r:id="rId15"/>
    <p:sldId id="853" r:id="rId16"/>
    <p:sldId id="854" r:id="rId17"/>
    <p:sldId id="856" r:id="rId18"/>
    <p:sldId id="858" r:id="rId19"/>
    <p:sldId id="857" r:id="rId20"/>
    <p:sldId id="876" r:id="rId21"/>
    <p:sldId id="855" r:id="rId22"/>
    <p:sldId id="861" r:id="rId23"/>
    <p:sldId id="862" r:id="rId24"/>
    <p:sldId id="863" r:id="rId25"/>
    <p:sldId id="86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92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44" y="6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9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ĐOÀN CÔNG LUẬN" userId="a97991c4-d687-4229-9f46-5d131aef7881" providerId="ADAL" clId="{712A35DB-14EA-4F71-A800-BBA4BA1B1945}"/>
    <pc:docChg chg="undo custSel addSld delSld modSld sldOrd modMainMaster">
      <pc:chgData name="ĐOÀN CÔNG LUẬN" userId="a97991c4-d687-4229-9f46-5d131aef7881" providerId="ADAL" clId="{712A35DB-14EA-4F71-A800-BBA4BA1B1945}" dt="2026-05-14T18:15:57.132" v="22621" actId="478"/>
      <pc:docMkLst>
        <pc:docMk/>
      </pc:docMkLst>
      <pc:sldChg chg="addSp delSp modSp mod">
        <pc:chgData name="ĐOÀN CÔNG LUẬN" userId="a97991c4-d687-4229-9f46-5d131aef7881" providerId="ADAL" clId="{712A35DB-14EA-4F71-A800-BBA4BA1B1945}" dt="2026-04-21T13:05:50.308" v="3429" actId="1076"/>
        <pc:sldMkLst>
          <pc:docMk/>
          <pc:sldMk cId="286100648" sldId="257"/>
        </pc:sldMkLst>
        <pc:spChg chg="mod">
          <ac:chgData name="ĐOÀN CÔNG LUẬN" userId="a97991c4-d687-4229-9f46-5d131aef7881" providerId="ADAL" clId="{712A35DB-14EA-4F71-A800-BBA4BA1B1945}" dt="2026-04-21T12:00:13.716" v="3426" actId="1076"/>
          <ac:spMkLst>
            <pc:docMk/>
            <pc:sldMk cId="286100648" sldId="257"/>
            <ac:spMk id="3" creationId="{5E375E4F-96E4-2415-9800-299E3DF1CAFC}"/>
          </ac:spMkLst>
        </pc:spChg>
        <pc:spChg chg="mod">
          <ac:chgData name="ĐOÀN CÔNG LUẬN" userId="a97991c4-d687-4229-9f46-5d131aef7881" providerId="ADAL" clId="{712A35DB-14EA-4F71-A800-BBA4BA1B1945}" dt="2026-04-21T13:05:50.308" v="3429" actId="1076"/>
          <ac:spMkLst>
            <pc:docMk/>
            <pc:sldMk cId="286100648" sldId="257"/>
            <ac:spMk id="4" creationId="{A5894630-4EAB-A7E4-B375-AFD6ABF3168D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286100648" sldId="257"/>
            <ac:spMk id="6" creationId="{4E521430-7FB5-2392-282F-A91B72BB5BD4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286100648" sldId="257"/>
            <ac:spMk id="7" creationId="{4E4BECEA-3E0A-EA64-6953-8A75B684F4AF}"/>
          </ac:spMkLst>
        </pc:spChg>
        <pc:picChg chg="mod">
          <ac:chgData name="ĐOÀN CÔNG LUẬN" userId="a97991c4-d687-4229-9f46-5d131aef7881" providerId="ADAL" clId="{712A35DB-14EA-4F71-A800-BBA4BA1B1945}" dt="2026-04-21T09:49:36.012" v="3134" actId="14100"/>
          <ac:picMkLst>
            <pc:docMk/>
            <pc:sldMk cId="286100648" sldId="257"/>
            <ac:picMk id="5" creationId="{4FD3FCCF-C02B-82EF-EB8E-01DB54206A72}"/>
          </ac:picMkLst>
        </pc:picChg>
        <pc:picChg chg="add mod">
          <ac:chgData name="ĐOÀN CÔNG LUẬN" userId="a97991c4-d687-4229-9f46-5d131aef7881" providerId="ADAL" clId="{712A35DB-14EA-4F71-A800-BBA4BA1B1945}" dt="2026-04-21T11:59:34.912" v="3420" actId="14100"/>
          <ac:picMkLst>
            <pc:docMk/>
            <pc:sldMk cId="286100648" sldId="257"/>
            <ac:picMk id="1026" creationId="{B1AF8D9E-A957-6FE0-6118-45095B5E6853}"/>
          </ac:picMkLst>
        </pc:picChg>
        <pc:picChg chg="add mod">
          <ac:chgData name="ĐOÀN CÔNG LUẬN" userId="a97991c4-d687-4229-9f46-5d131aef7881" providerId="ADAL" clId="{712A35DB-14EA-4F71-A800-BBA4BA1B1945}" dt="2026-04-21T11:59:55.683" v="3425" actId="1076"/>
          <ac:picMkLst>
            <pc:docMk/>
            <pc:sldMk cId="286100648" sldId="257"/>
            <ac:picMk id="1030" creationId="{537A0D0B-31E7-4945-93EE-8E82EDBDA521}"/>
          </ac:picMkLst>
        </pc:picChg>
      </pc:sldChg>
      <pc:sldChg chg="modSp mod">
        <pc:chgData name="ĐOÀN CÔNG LUẬN" userId="a97991c4-d687-4229-9f46-5d131aef7881" providerId="ADAL" clId="{712A35DB-14EA-4F71-A800-BBA4BA1B1945}" dt="2026-04-21T17:12:48.612" v="3476" actId="6549"/>
        <pc:sldMkLst>
          <pc:docMk/>
          <pc:sldMk cId="4237459330" sldId="850"/>
        </pc:sldMkLst>
        <pc:spChg chg="mod">
          <ac:chgData name="ĐOÀN CÔNG LUẬN" userId="a97991c4-d687-4229-9f46-5d131aef7881" providerId="ADAL" clId="{712A35DB-14EA-4F71-A800-BBA4BA1B1945}" dt="2026-04-21T09:34:35.718" v="3071" actId="207"/>
          <ac:spMkLst>
            <pc:docMk/>
            <pc:sldMk cId="4237459330" sldId="850"/>
            <ac:spMk id="2" creationId="{8F8CD7BF-4C00-D8AB-CDF0-F365AFEAC137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4237459330" sldId="850"/>
            <ac:spMk id="3" creationId="{5D324426-1FBA-96FC-28BF-DABD27CC0DA0}"/>
          </ac:spMkLst>
        </pc:spChg>
        <pc:spChg chg="mod">
          <ac:chgData name="ĐOÀN CÔNG LUẬN" userId="a97991c4-d687-4229-9f46-5d131aef7881" providerId="ADAL" clId="{712A35DB-14EA-4F71-A800-BBA4BA1B1945}" dt="2026-04-21T09:34:14.936" v="3069" actId="255"/>
          <ac:spMkLst>
            <pc:docMk/>
            <pc:sldMk cId="4237459330" sldId="850"/>
            <ac:spMk id="4" creationId="{2199EE4E-3303-26A4-E450-B05B9BA16223}"/>
          </ac:spMkLst>
        </pc:spChg>
        <pc:spChg chg="mod">
          <ac:chgData name="ĐOÀN CÔNG LUẬN" userId="a97991c4-d687-4229-9f46-5d131aef7881" providerId="ADAL" clId="{712A35DB-14EA-4F71-A800-BBA4BA1B1945}" dt="2026-04-21T09:34:14.936" v="3069" actId="255"/>
          <ac:spMkLst>
            <pc:docMk/>
            <pc:sldMk cId="4237459330" sldId="850"/>
            <ac:spMk id="5" creationId="{A2A2C454-7117-F4C4-096A-418426F7D5A6}"/>
          </ac:spMkLst>
        </pc:spChg>
        <pc:spChg chg="mod">
          <ac:chgData name="ĐOÀN CÔNG LUẬN" userId="a97991c4-d687-4229-9f46-5d131aef7881" providerId="ADAL" clId="{712A35DB-14EA-4F71-A800-BBA4BA1B1945}" dt="2026-04-21T09:35:04.196" v="3074" actId="255"/>
          <ac:spMkLst>
            <pc:docMk/>
            <pc:sldMk cId="4237459330" sldId="850"/>
            <ac:spMk id="6" creationId="{E6CA8F38-89AF-6355-8A94-33BDC9DCFFFB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4237459330" sldId="850"/>
            <ac:spMk id="7" creationId="{9B401BF2-52D6-2901-37C0-521121C04389}"/>
          </ac:spMkLst>
        </pc:spChg>
        <pc:spChg chg="mod">
          <ac:chgData name="ĐOÀN CÔNG LUẬN" userId="a97991c4-d687-4229-9f46-5d131aef7881" providerId="ADAL" clId="{712A35DB-14EA-4F71-A800-BBA4BA1B1945}" dt="2026-04-21T09:34:14.936" v="3069" actId="255"/>
          <ac:spMkLst>
            <pc:docMk/>
            <pc:sldMk cId="4237459330" sldId="850"/>
            <ac:spMk id="8" creationId="{6540AD46-836F-D03A-DF0D-F42666468DA2}"/>
          </ac:spMkLst>
        </pc:spChg>
        <pc:spChg chg="mod">
          <ac:chgData name="ĐOÀN CÔNG LUẬN" userId="a97991c4-d687-4229-9f46-5d131aef7881" providerId="ADAL" clId="{712A35DB-14EA-4F71-A800-BBA4BA1B1945}" dt="2026-04-21T09:34:14.936" v="3069" actId="255"/>
          <ac:spMkLst>
            <pc:docMk/>
            <pc:sldMk cId="4237459330" sldId="850"/>
            <ac:spMk id="9" creationId="{2D9D4B4F-83DE-3991-7127-1DB6062E5392}"/>
          </ac:spMkLst>
        </pc:spChg>
        <pc:spChg chg="mod">
          <ac:chgData name="ĐOÀN CÔNG LUẬN" userId="a97991c4-d687-4229-9f46-5d131aef7881" providerId="ADAL" clId="{712A35DB-14EA-4F71-A800-BBA4BA1B1945}" dt="2026-04-21T09:34:14.936" v="3069" actId="255"/>
          <ac:spMkLst>
            <pc:docMk/>
            <pc:sldMk cId="4237459330" sldId="850"/>
            <ac:spMk id="17" creationId="{4A74D1E6-E674-707B-91A2-7AD000F4DF64}"/>
          </ac:spMkLst>
        </pc:spChg>
        <pc:spChg chg="mod">
          <ac:chgData name="ĐOÀN CÔNG LUẬN" userId="a97991c4-d687-4229-9f46-5d131aef7881" providerId="ADAL" clId="{712A35DB-14EA-4F71-A800-BBA4BA1B1945}" dt="2026-04-21T09:34:14.936" v="3069" actId="255"/>
          <ac:spMkLst>
            <pc:docMk/>
            <pc:sldMk cId="4237459330" sldId="850"/>
            <ac:spMk id="18" creationId="{28F3BCC0-8A8E-F2F0-67B9-B40A5019D6E4}"/>
          </ac:spMkLst>
        </pc:spChg>
        <pc:spChg chg="mod">
          <ac:chgData name="ĐOÀN CÔNG LUẬN" userId="a97991c4-d687-4229-9f46-5d131aef7881" providerId="ADAL" clId="{712A35DB-14EA-4F71-A800-BBA4BA1B1945}" dt="2026-04-21T17:12:48.612" v="3476" actId="6549"/>
          <ac:spMkLst>
            <pc:docMk/>
            <pc:sldMk cId="4237459330" sldId="850"/>
            <ac:spMk id="23" creationId="{BFF7B52B-10E2-3572-5551-82027352095C}"/>
          </ac:spMkLst>
        </pc:spChg>
        <pc:picChg chg="mod">
          <ac:chgData name="ĐOÀN CÔNG LUẬN" userId="a97991c4-d687-4229-9f46-5d131aef7881" providerId="ADAL" clId="{712A35DB-14EA-4F71-A800-BBA4BA1B1945}" dt="2026-04-21T09:09:59.368" v="2826" actId="1076"/>
          <ac:picMkLst>
            <pc:docMk/>
            <pc:sldMk cId="4237459330" sldId="850"/>
            <ac:picMk id="1028" creationId="{95D678C9-7EAB-0944-9D42-32935108711A}"/>
          </ac:picMkLst>
        </pc:picChg>
        <pc:picChg chg="mod">
          <ac:chgData name="ĐOÀN CÔNG LUẬN" userId="a97991c4-d687-4229-9f46-5d131aef7881" providerId="ADAL" clId="{712A35DB-14EA-4F71-A800-BBA4BA1B1945}" dt="2026-04-21T09:09:56.848" v="2825" actId="1076"/>
          <ac:picMkLst>
            <pc:docMk/>
            <pc:sldMk cId="4237459330" sldId="850"/>
            <ac:picMk id="1030" creationId="{27B3D92F-EC34-8418-0AFA-8FC7942C198B}"/>
          </ac:picMkLst>
        </pc:picChg>
        <pc:picChg chg="mod">
          <ac:chgData name="ĐOÀN CÔNG LUẬN" userId="a97991c4-d687-4229-9f46-5d131aef7881" providerId="ADAL" clId="{712A35DB-14EA-4F71-A800-BBA4BA1B1945}" dt="2026-04-21T09:09:56.848" v="2825" actId="1076"/>
          <ac:picMkLst>
            <pc:docMk/>
            <pc:sldMk cId="4237459330" sldId="850"/>
            <ac:picMk id="1032" creationId="{4B03E0BE-D620-FFB7-AD18-C2AC7FA0EC35}"/>
          </ac:picMkLst>
        </pc:picChg>
        <pc:picChg chg="mod">
          <ac:chgData name="ĐOÀN CÔNG LUẬN" userId="a97991c4-d687-4229-9f46-5d131aef7881" providerId="ADAL" clId="{712A35DB-14EA-4F71-A800-BBA4BA1B1945}" dt="2026-04-21T09:09:56.848" v="2825" actId="1076"/>
          <ac:picMkLst>
            <pc:docMk/>
            <pc:sldMk cId="4237459330" sldId="850"/>
            <ac:picMk id="1034" creationId="{56DD8E05-EC28-1B6A-00FA-7D65A237BF54}"/>
          </ac:picMkLst>
        </pc:picChg>
        <pc:picChg chg="mod">
          <ac:chgData name="ĐOÀN CÔNG LUẬN" userId="a97991c4-d687-4229-9f46-5d131aef7881" providerId="ADAL" clId="{712A35DB-14EA-4F71-A800-BBA4BA1B1945}" dt="2026-04-21T09:09:56.848" v="2825" actId="1076"/>
          <ac:picMkLst>
            <pc:docMk/>
            <pc:sldMk cId="4237459330" sldId="850"/>
            <ac:picMk id="1038" creationId="{7DF17FDF-50C8-18CB-F1ED-8987BB4EEFE6}"/>
          </ac:picMkLst>
        </pc:picChg>
        <pc:picChg chg="mod">
          <ac:chgData name="ĐOÀN CÔNG LUẬN" userId="a97991c4-d687-4229-9f46-5d131aef7881" providerId="ADAL" clId="{712A35DB-14EA-4F71-A800-BBA4BA1B1945}" dt="2026-04-21T09:10:01.861" v="2827" actId="1076"/>
          <ac:picMkLst>
            <pc:docMk/>
            <pc:sldMk cId="4237459330" sldId="850"/>
            <ac:picMk id="1044" creationId="{BA930CCC-F913-1875-5BBB-502154C3B954}"/>
          </ac:picMkLst>
        </pc:picChg>
      </pc:sldChg>
      <pc:sldChg chg="delSp modSp mod modAnim">
        <pc:chgData name="ĐOÀN CÔNG LUẬN" userId="a97991c4-d687-4229-9f46-5d131aef7881" providerId="ADAL" clId="{712A35DB-14EA-4F71-A800-BBA4BA1B1945}" dt="2026-04-21T21:10:04.495" v="20836" actId="20577"/>
        <pc:sldMkLst>
          <pc:docMk/>
          <pc:sldMk cId="824538811" sldId="851"/>
        </pc:sldMkLst>
        <pc:spChg chg="mod">
          <ac:chgData name="ĐOÀN CÔNG LUẬN" userId="a97991c4-d687-4229-9f46-5d131aef7881" providerId="ADAL" clId="{712A35DB-14EA-4F71-A800-BBA4BA1B1945}" dt="2026-04-21T20:03:20.378" v="14895" actId="6549"/>
          <ac:spMkLst>
            <pc:docMk/>
            <pc:sldMk cId="824538811" sldId="851"/>
            <ac:spMk id="2" creationId="{A98DE0BD-DFFA-9FCB-C6E8-9EF90EFD1F62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824538811" sldId="851"/>
            <ac:spMk id="3" creationId="{5D324426-1FBA-96FC-28BF-DABD27CC0DA0}"/>
          </ac:spMkLst>
        </pc:spChg>
        <pc:spChg chg="mod">
          <ac:chgData name="ĐOÀN CÔNG LUẬN" userId="a97991c4-d687-4229-9f46-5d131aef7881" providerId="ADAL" clId="{712A35DB-14EA-4F71-A800-BBA4BA1B1945}" dt="2026-04-21T18:41:55.920" v="7772" actId="1076"/>
          <ac:spMkLst>
            <pc:docMk/>
            <pc:sldMk cId="824538811" sldId="851"/>
            <ac:spMk id="4" creationId="{AE10F9AB-DF09-34DC-9B7B-C0ED69D25EF0}"/>
          </ac:spMkLst>
        </pc:spChg>
        <pc:spChg chg="mod">
          <ac:chgData name="ĐOÀN CÔNG LUẬN" userId="a97991c4-d687-4229-9f46-5d131aef7881" providerId="ADAL" clId="{712A35DB-14EA-4F71-A800-BBA4BA1B1945}" dt="2026-04-21T09:34:58.685" v="3073" actId="255"/>
          <ac:spMkLst>
            <pc:docMk/>
            <pc:sldMk cId="824538811" sldId="851"/>
            <ac:spMk id="6" creationId="{E6CA8F38-89AF-6355-8A94-33BDC9DCFFFB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824538811" sldId="851"/>
            <ac:spMk id="7" creationId="{9B401BF2-52D6-2901-37C0-521121C04389}"/>
          </ac:spMkLst>
        </pc:spChg>
        <pc:spChg chg="mod">
          <ac:chgData name="ĐOÀN CÔNG LUẬN" userId="a97991c4-d687-4229-9f46-5d131aef7881" providerId="ADAL" clId="{712A35DB-14EA-4F71-A800-BBA4BA1B1945}" dt="2026-04-21T18:41:48.969" v="7771" actId="20577"/>
          <ac:spMkLst>
            <pc:docMk/>
            <pc:sldMk cId="824538811" sldId="851"/>
            <ac:spMk id="8" creationId="{3D9569C6-1427-F38D-7880-3EEBCD11ED28}"/>
          </ac:spMkLst>
        </pc:spChg>
        <pc:spChg chg="mod">
          <ac:chgData name="ĐOÀN CÔNG LUẬN" userId="a97991c4-d687-4229-9f46-5d131aef7881" providerId="ADAL" clId="{712A35DB-14EA-4F71-A800-BBA4BA1B1945}" dt="2026-04-21T21:10:04.495" v="20836" actId="20577"/>
          <ac:spMkLst>
            <pc:docMk/>
            <pc:sldMk cId="824538811" sldId="851"/>
            <ac:spMk id="17" creationId="{A7CC963A-578C-5C4B-3C2E-C2439C9D1D09}"/>
          </ac:spMkLst>
        </pc:spChg>
      </pc:sldChg>
      <pc:sldChg chg="addSp delSp modSp mod modAnim">
        <pc:chgData name="ĐOÀN CÔNG LUẬN" userId="a97991c4-d687-4229-9f46-5d131aef7881" providerId="ADAL" clId="{712A35DB-14EA-4F71-A800-BBA4BA1B1945}" dt="2026-04-21T19:00:33.969" v="8431" actId="20577"/>
        <pc:sldMkLst>
          <pc:docMk/>
          <pc:sldMk cId="2292487347" sldId="852"/>
        </pc:sldMkLst>
        <pc:spChg chg="add mod">
          <ac:chgData name="ĐOÀN CÔNG LUẬN" userId="a97991c4-d687-4229-9f46-5d131aef7881" providerId="ADAL" clId="{712A35DB-14EA-4F71-A800-BBA4BA1B1945}" dt="2026-04-21T18:07:15.089" v="6159" actId="14100"/>
          <ac:spMkLst>
            <pc:docMk/>
            <pc:sldMk cId="2292487347" sldId="852"/>
            <ac:spMk id="2" creationId="{A69B7466-A4E9-F15E-519F-36A9DBD6A7FA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2292487347" sldId="852"/>
            <ac:spMk id="3" creationId="{5D324426-1FBA-96FC-28BF-DABD27CC0DA0}"/>
          </ac:spMkLst>
        </pc:spChg>
        <pc:spChg chg="mod">
          <ac:chgData name="ĐOÀN CÔNG LUẬN" userId="a97991c4-d687-4229-9f46-5d131aef7881" providerId="ADAL" clId="{712A35DB-14EA-4F71-A800-BBA4BA1B1945}" dt="2026-04-21T19:00:33.969" v="8431" actId="20577"/>
          <ac:spMkLst>
            <pc:docMk/>
            <pc:sldMk cId="2292487347" sldId="852"/>
            <ac:spMk id="6" creationId="{E6CA8F38-89AF-6355-8A94-33BDC9DCFFFB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2292487347" sldId="852"/>
            <ac:spMk id="7" creationId="{9B401BF2-52D6-2901-37C0-521121C04389}"/>
          </ac:spMkLst>
        </pc:spChg>
        <pc:picChg chg="mod">
          <ac:chgData name="ĐOÀN CÔNG LUẬN" userId="a97991c4-d687-4229-9f46-5d131aef7881" providerId="ADAL" clId="{712A35DB-14EA-4F71-A800-BBA4BA1B1945}" dt="2026-04-21T18:07:39.844" v="6162" actId="1076"/>
          <ac:picMkLst>
            <pc:docMk/>
            <pc:sldMk cId="2292487347" sldId="852"/>
            <ac:picMk id="2050" creationId="{7E216863-7BFB-6D4F-9A20-567F65E221F1}"/>
          </ac:picMkLst>
        </pc:picChg>
        <pc:picChg chg="mod">
          <ac:chgData name="ĐOÀN CÔNG LUẬN" userId="a97991c4-d687-4229-9f46-5d131aef7881" providerId="ADAL" clId="{712A35DB-14EA-4F71-A800-BBA4BA1B1945}" dt="2026-04-21T18:07:44.821" v="6163" actId="1076"/>
          <ac:picMkLst>
            <pc:docMk/>
            <pc:sldMk cId="2292487347" sldId="852"/>
            <ac:picMk id="2054" creationId="{155D1BBD-AE22-17EE-AAEC-1F5B67C765EC}"/>
          </ac:picMkLst>
        </pc:picChg>
        <pc:picChg chg="mod">
          <ac:chgData name="ĐOÀN CÔNG LUẬN" userId="a97991c4-d687-4229-9f46-5d131aef7881" providerId="ADAL" clId="{712A35DB-14EA-4F71-A800-BBA4BA1B1945}" dt="2026-04-21T18:07:36.578" v="6161" actId="1076"/>
          <ac:picMkLst>
            <pc:docMk/>
            <pc:sldMk cId="2292487347" sldId="852"/>
            <ac:picMk id="2066" creationId="{6E425160-CC75-CADE-60B4-67386448CBCF}"/>
          </ac:picMkLst>
        </pc:picChg>
      </pc:sldChg>
      <pc:sldChg chg="addSp delSp modSp mod modAnim">
        <pc:chgData name="ĐOÀN CÔNG LUẬN" userId="a97991c4-d687-4229-9f46-5d131aef7881" providerId="ADAL" clId="{712A35DB-14EA-4F71-A800-BBA4BA1B1945}" dt="2026-04-21T19:34:11.005" v="11387" actId="14100"/>
        <pc:sldMkLst>
          <pc:docMk/>
          <pc:sldMk cId="898371947" sldId="853"/>
        </pc:sldMkLst>
        <pc:spChg chg="add mod">
          <ac:chgData name="ĐOÀN CÔNG LUẬN" userId="a97991c4-d687-4229-9f46-5d131aef7881" providerId="ADAL" clId="{712A35DB-14EA-4F71-A800-BBA4BA1B1945}" dt="2026-04-21T19:04:27.264" v="8618" actId="6549"/>
          <ac:spMkLst>
            <pc:docMk/>
            <pc:sldMk cId="898371947" sldId="853"/>
            <ac:spMk id="2" creationId="{A4B4A46D-F800-BD10-9D67-750764963A0D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898371947" sldId="853"/>
            <ac:spMk id="3" creationId="{5D324426-1FBA-96FC-28BF-DABD27CC0DA0}"/>
          </ac:spMkLst>
        </pc:spChg>
        <pc:spChg chg="mod">
          <ac:chgData name="ĐOÀN CÔNG LUẬN" userId="a97991c4-d687-4229-9f46-5d131aef7881" providerId="ADAL" clId="{712A35DB-14EA-4F71-A800-BBA4BA1B1945}" dt="2026-04-21T19:06:14.789" v="9058" actId="20577"/>
          <ac:spMkLst>
            <pc:docMk/>
            <pc:sldMk cId="898371947" sldId="853"/>
            <ac:spMk id="5" creationId="{0EEFD40E-4279-A189-C768-28CF09FF1ECB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898371947" sldId="853"/>
            <ac:spMk id="7" creationId="{9B401BF2-52D6-2901-37C0-521121C04389}"/>
          </ac:spMkLst>
        </pc:spChg>
        <pc:spChg chg="mod">
          <ac:chgData name="ĐOÀN CÔNG LUẬN" userId="a97991c4-d687-4229-9f46-5d131aef7881" providerId="ADAL" clId="{712A35DB-14EA-4F71-A800-BBA4BA1B1945}" dt="2026-04-21T19:34:11.005" v="11387" actId="14100"/>
          <ac:spMkLst>
            <pc:docMk/>
            <pc:sldMk cId="898371947" sldId="853"/>
            <ac:spMk id="8" creationId="{3D9569C6-1427-F38D-7880-3EEBCD11ED28}"/>
          </ac:spMkLst>
        </pc:spChg>
        <pc:spChg chg="mod">
          <ac:chgData name="ĐOÀN CÔNG LUẬN" userId="a97991c4-d687-4229-9f46-5d131aef7881" providerId="ADAL" clId="{712A35DB-14EA-4F71-A800-BBA4BA1B1945}" dt="2026-04-21T19:13:11.169" v="9829" actId="1076"/>
          <ac:spMkLst>
            <pc:docMk/>
            <pc:sldMk cId="898371947" sldId="853"/>
            <ac:spMk id="10" creationId="{84936FE2-2A52-F0FE-BC58-9D5FA6F9ECAC}"/>
          </ac:spMkLst>
        </pc:spChg>
        <pc:spChg chg="mod">
          <ac:chgData name="ĐOÀN CÔNG LUẬN" userId="a97991c4-d687-4229-9f46-5d131aef7881" providerId="ADAL" clId="{712A35DB-14EA-4F71-A800-BBA4BA1B1945}" dt="2026-04-21T19:13:36.659" v="9841" actId="1076"/>
          <ac:spMkLst>
            <pc:docMk/>
            <pc:sldMk cId="898371947" sldId="853"/>
            <ac:spMk id="11" creationId="{92DB90B3-4A23-8398-C010-3A39A72E029C}"/>
          </ac:spMkLst>
        </pc:spChg>
        <pc:spChg chg="mod">
          <ac:chgData name="ĐOÀN CÔNG LUẬN" userId="a97991c4-d687-4229-9f46-5d131aef7881" providerId="ADAL" clId="{712A35DB-14EA-4F71-A800-BBA4BA1B1945}" dt="2026-04-21T19:13:33.596" v="9840" actId="1076"/>
          <ac:spMkLst>
            <pc:docMk/>
            <pc:sldMk cId="898371947" sldId="853"/>
            <ac:spMk id="12" creationId="{9DBF7004-2239-685B-3646-BC047419A7E6}"/>
          </ac:spMkLst>
        </pc:spChg>
        <pc:picChg chg="add mod">
          <ac:chgData name="ĐOÀN CÔNG LUẬN" userId="a97991c4-d687-4229-9f46-5d131aef7881" providerId="ADAL" clId="{712A35DB-14EA-4F71-A800-BBA4BA1B1945}" dt="2026-04-21T19:13:27.701" v="9838" actId="1076"/>
          <ac:picMkLst>
            <pc:docMk/>
            <pc:sldMk cId="898371947" sldId="853"/>
            <ac:picMk id="4" creationId="{9309F495-01E7-BBE5-2860-27A03744CE82}"/>
          </ac:picMkLst>
        </pc:picChg>
        <pc:picChg chg="add mod">
          <ac:chgData name="ĐOÀN CÔNG LUẬN" userId="a97991c4-d687-4229-9f46-5d131aef7881" providerId="ADAL" clId="{712A35DB-14EA-4F71-A800-BBA4BA1B1945}" dt="2026-04-21T19:17:46.308" v="9860" actId="1076"/>
          <ac:picMkLst>
            <pc:docMk/>
            <pc:sldMk cId="898371947" sldId="853"/>
            <ac:picMk id="9" creationId="{22FEB8E3-2F63-B9D8-9006-56A73C94081D}"/>
          </ac:picMkLst>
        </pc:picChg>
        <pc:picChg chg="mod">
          <ac:chgData name="ĐOÀN CÔNG LUẬN" userId="a97991c4-d687-4229-9f46-5d131aef7881" providerId="ADAL" clId="{712A35DB-14EA-4F71-A800-BBA4BA1B1945}" dt="2026-04-21T19:17:23.283" v="9851" actId="1076"/>
          <ac:picMkLst>
            <pc:docMk/>
            <pc:sldMk cId="898371947" sldId="853"/>
            <ac:picMk id="3080" creationId="{47291750-7B07-7DA8-3F06-9E70F80A5A6D}"/>
          </ac:picMkLst>
        </pc:picChg>
        <pc:picChg chg="add mod">
          <ac:chgData name="ĐOÀN CÔNG LUẬN" userId="a97991c4-d687-4229-9f46-5d131aef7881" providerId="ADAL" clId="{712A35DB-14EA-4F71-A800-BBA4BA1B1945}" dt="2026-04-21T19:17:44.206" v="9859" actId="1076"/>
          <ac:picMkLst>
            <pc:docMk/>
            <pc:sldMk cId="898371947" sldId="853"/>
            <ac:picMk id="15362" creationId="{13EE9E64-361E-EDC8-C8EF-1AB873E049CC}"/>
          </ac:picMkLst>
        </pc:picChg>
      </pc:sldChg>
      <pc:sldChg chg="addSp delSp modSp mod modAnim">
        <pc:chgData name="ĐOÀN CÔNG LUẬN" userId="a97991c4-d687-4229-9f46-5d131aef7881" providerId="ADAL" clId="{712A35DB-14EA-4F71-A800-BBA4BA1B1945}" dt="2026-04-21T21:27:58.013" v="22598"/>
        <pc:sldMkLst>
          <pc:docMk/>
          <pc:sldMk cId="18128154" sldId="854"/>
        </pc:sldMkLst>
        <pc:spChg chg="mod">
          <ac:chgData name="ĐOÀN CÔNG LUẬN" userId="a97991c4-d687-4229-9f46-5d131aef7881" providerId="ADAL" clId="{712A35DB-14EA-4F71-A800-BBA4BA1B1945}" dt="2026-04-21T19:42:21.209" v="12068" actId="1076"/>
          <ac:spMkLst>
            <pc:docMk/>
            <pc:sldMk cId="18128154" sldId="854"/>
            <ac:spMk id="2" creationId="{A98DE0BD-DFFA-9FCB-C6E8-9EF90EFD1F62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18128154" sldId="854"/>
            <ac:spMk id="3" creationId="{5D324426-1FBA-96FC-28BF-DABD27CC0DA0}"/>
          </ac:spMkLst>
        </pc:spChg>
        <pc:spChg chg="mod">
          <ac:chgData name="ĐOÀN CÔNG LUẬN" userId="a97991c4-d687-4229-9f46-5d131aef7881" providerId="ADAL" clId="{712A35DB-14EA-4F71-A800-BBA4BA1B1945}" dt="2026-04-21T19:42:21.209" v="12068" actId="1076"/>
          <ac:spMkLst>
            <pc:docMk/>
            <pc:sldMk cId="18128154" sldId="854"/>
            <ac:spMk id="5" creationId="{4668669A-01C1-123E-A9AF-8DAE90674006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18128154" sldId="854"/>
            <ac:spMk id="7" creationId="{9B401BF2-52D6-2901-37C0-521121C04389}"/>
          </ac:spMkLst>
        </pc:spChg>
        <pc:spChg chg="mod">
          <ac:chgData name="ĐOÀN CÔNG LUẬN" userId="a97991c4-d687-4229-9f46-5d131aef7881" providerId="ADAL" clId="{712A35DB-14EA-4F71-A800-BBA4BA1B1945}" dt="2026-04-21T19:45:15.834" v="12096" actId="1076"/>
          <ac:spMkLst>
            <pc:docMk/>
            <pc:sldMk cId="18128154" sldId="854"/>
            <ac:spMk id="8" creationId="{3D9569C6-1427-F38D-7880-3EEBCD11ED28}"/>
          </ac:spMkLst>
        </pc:spChg>
        <pc:spChg chg="mod">
          <ac:chgData name="ĐOÀN CÔNG LUẬN" userId="a97991c4-d687-4229-9f46-5d131aef7881" providerId="ADAL" clId="{712A35DB-14EA-4F71-A800-BBA4BA1B1945}" dt="2026-04-21T19:42:21.209" v="12068" actId="1076"/>
          <ac:spMkLst>
            <pc:docMk/>
            <pc:sldMk cId="18128154" sldId="854"/>
            <ac:spMk id="10" creationId="{7B15D1BF-1F4B-377F-C682-E85DEF2B01B0}"/>
          </ac:spMkLst>
        </pc:spChg>
        <pc:spChg chg="add mod">
          <ac:chgData name="ĐOÀN CÔNG LUẬN" userId="a97991c4-d687-4229-9f46-5d131aef7881" providerId="ADAL" clId="{712A35DB-14EA-4F71-A800-BBA4BA1B1945}" dt="2026-04-21T19:21:32.469" v="9996"/>
          <ac:spMkLst>
            <pc:docMk/>
            <pc:sldMk cId="18128154" sldId="854"/>
            <ac:spMk id="11" creationId="{725A9529-C45A-3099-F3B8-0C868BD4E24D}"/>
          </ac:spMkLst>
        </pc:spChg>
        <pc:spChg chg="mod">
          <ac:chgData name="ĐOÀN CÔNG LUẬN" userId="a97991c4-d687-4229-9f46-5d131aef7881" providerId="ADAL" clId="{712A35DB-14EA-4F71-A800-BBA4BA1B1945}" dt="2026-04-21T19:42:15.427" v="12067" actId="1076"/>
          <ac:spMkLst>
            <pc:docMk/>
            <pc:sldMk cId="18128154" sldId="854"/>
            <ac:spMk id="17" creationId="{A7CC963A-578C-5C4B-3C2E-C2439C9D1D09}"/>
          </ac:spMkLst>
        </pc:spChg>
        <pc:picChg chg="add mod">
          <ac:chgData name="ĐOÀN CÔNG LUẬN" userId="a97991c4-d687-4229-9f46-5d131aef7881" providerId="ADAL" clId="{712A35DB-14EA-4F71-A800-BBA4BA1B1945}" dt="2026-04-21T19:45:07.254" v="12094" actId="167"/>
          <ac:picMkLst>
            <pc:docMk/>
            <pc:sldMk cId="18128154" sldId="854"/>
            <ac:picMk id="20482" creationId="{384BFCDE-E773-78E1-9603-8E53BCFDBEDE}"/>
          </ac:picMkLst>
        </pc:picChg>
        <pc:picChg chg="add mod">
          <ac:chgData name="ĐOÀN CÔNG LUẬN" userId="a97991c4-d687-4229-9f46-5d131aef7881" providerId="ADAL" clId="{712A35DB-14EA-4F71-A800-BBA4BA1B1945}" dt="2026-04-21T19:44:56.726" v="12092" actId="1076"/>
          <ac:picMkLst>
            <pc:docMk/>
            <pc:sldMk cId="18128154" sldId="854"/>
            <ac:picMk id="20484" creationId="{E8E231D1-462E-81E5-D9AB-A2D25945AED6}"/>
          </ac:picMkLst>
        </pc:picChg>
      </pc:sldChg>
      <pc:sldChg chg="addSp delSp modSp mod modAnim">
        <pc:chgData name="ĐOÀN CÔNG LUẬN" userId="a97991c4-d687-4229-9f46-5d131aef7881" providerId="ADAL" clId="{712A35DB-14EA-4F71-A800-BBA4BA1B1945}" dt="2026-04-21T21:01:36.621" v="19278" actId="14100"/>
        <pc:sldMkLst>
          <pc:docMk/>
          <pc:sldMk cId="335025718" sldId="855"/>
        </pc:sldMkLst>
        <pc:spChg chg="add mod">
          <ac:chgData name="ĐOÀN CÔNG LUẬN" userId="a97991c4-d687-4229-9f46-5d131aef7881" providerId="ADAL" clId="{712A35DB-14EA-4F71-A800-BBA4BA1B1945}" dt="2026-04-21T20:53:07.839" v="17994" actId="20577"/>
          <ac:spMkLst>
            <pc:docMk/>
            <pc:sldMk cId="335025718" sldId="855"/>
            <ac:spMk id="2" creationId="{8888C8E4-C04A-C87C-210E-8E33BD6A73E5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335025718" sldId="855"/>
            <ac:spMk id="3" creationId="{5D324426-1FBA-96FC-28BF-DABD27CC0DA0}"/>
          </ac:spMkLst>
        </pc:spChg>
        <pc:spChg chg="add mod">
          <ac:chgData name="ĐOÀN CÔNG LUẬN" userId="a97991c4-d687-4229-9f46-5d131aef7881" providerId="ADAL" clId="{712A35DB-14EA-4F71-A800-BBA4BA1B1945}" dt="2026-04-21T21:00:27.739" v="19200" actId="20577"/>
          <ac:spMkLst>
            <pc:docMk/>
            <pc:sldMk cId="335025718" sldId="855"/>
            <ac:spMk id="4" creationId="{0B28F9C9-2345-7C65-6398-D13F2CB21972}"/>
          </ac:spMkLst>
        </pc:spChg>
        <pc:spChg chg="add mod">
          <ac:chgData name="ĐOÀN CÔNG LUẬN" userId="a97991c4-d687-4229-9f46-5d131aef7881" providerId="ADAL" clId="{712A35DB-14EA-4F71-A800-BBA4BA1B1945}" dt="2026-04-21T21:01:02.591" v="19225" actId="14100"/>
          <ac:spMkLst>
            <pc:docMk/>
            <pc:sldMk cId="335025718" sldId="855"/>
            <ac:spMk id="5" creationId="{E8E630BD-4E06-9A70-037A-28ACF7DDC5C7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335025718" sldId="855"/>
            <ac:spMk id="7" creationId="{9B401BF2-52D6-2901-37C0-521121C04389}"/>
          </ac:spMkLst>
        </pc:spChg>
        <pc:spChg chg="add mod">
          <ac:chgData name="ĐOÀN CÔNG LUẬN" userId="a97991c4-d687-4229-9f46-5d131aef7881" providerId="ADAL" clId="{712A35DB-14EA-4F71-A800-BBA4BA1B1945}" dt="2026-04-21T21:01:16.089" v="19237" actId="14100"/>
          <ac:spMkLst>
            <pc:docMk/>
            <pc:sldMk cId="335025718" sldId="855"/>
            <ac:spMk id="8" creationId="{F77D22EF-2750-B07E-998C-D09E9D0EA6A7}"/>
          </ac:spMkLst>
        </pc:spChg>
        <pc:spChg chg="add mod">
          <ac:chgData name="ĐOÀN CÔNG LUẬN" userId="a97991c4-d687-4229-9f46-5d131aef7881" providerId="ADAL" clId="{712A35DB-14EA-4F71-A800-BBA4BA1B1945}" dt="2026-04-21T21:01:36.621" v="19278" actId="14100"/>
          <ac:spMkLst>
            <pc:docMk/>
            <pc:sldMk cId="335025718" sldId="855"/>
            <ac:spMk id="9" creationId="{6A653476-3E17-2B7F-A6F0-3CF878C6E07A}"/>
          </ac:spMkLst>
        </pc:spChg>
        <pc:spChg chg="mod">
          <ac:chgData name="ĐOÀN CÔNG LUẬN" userId="a97991c4-d687-4229-9f46-5d131aef7881" providerId="ADAL" clId="{712A35DB-14EA-4F71-A800-BBA4BA1B1945}" dt="2026-04-21T20:57:07.147" v="18485" actId="6549"/>
          <ac:spMkLst>
            <pc:docMk/>
            <pc:sldMk cId="335025718" sldId="855"/>
            <ac:spMk id="10" creationId="{74310FE9-0973-51C0-1884-DC34DE608922}"/>
          </ac:spMkLst>
        </pc:spChg>
        <pc:spChg chg="mod">
          <ac:chgData name="ĐOÀN CÔNG LUẬN" userId="a97991c4-d687-4229-9f46-5d131aef7881" providerId="ADAL" clId="{712A35DB-14EA-4F71-A800-BBA4BA1B1945}" dt="2026-04-21T20:59:01.669" v="18861" actId="1076"/>
          <ac:spMkLst>
            <pc:docMk/>
            <pc:sldMk cId="335025718" sldId="855"/>
            <ac:spMk id="14" creationId="{9854270C-6A97-925E-DC31-42CF3105803B}"/>
          </ac:spMkLst>
        </pc:spChg>
        <pc:spChg chg="mod">
          <ac:chgData name="ĐOÀN CÔNG LUẬN" userId="a97991c4-d687-4229-9f46-5d131aef7881" providerId="ADAL" clId="{712A35DB-14EA-4F71-A800-BBA4BA1B1945}" dt="2026-04-21T21:00:00.494" v="19061" actId="1076"/>
          <ac:spMkLst>
            <pc:docMk/>
            <pc:sldMk cId="335025718" sldId="855"/>
            <ac:spMk id="18" creationId="{5F982566-0141-1400-A00F-BFDD393B9E22}"/>
          </ac:spMkLst>
        </pc:spChg>
        <pc:picChg chg="mod">
          <ac:chgData name="ĐOÀN CÔNG LUẬN" userId="a97991c4-d687-4229-9f46-5d131aef7881" providerId="ADAL" clId="{712A35DB-14EA-4F71-A800-BBA4BA1B1945}" dt="2026-04-21T21:00:32.809" v="19201" actId="1076"/>
          <ac:picMkLst>
            <pc:docMk/>
            <pc:sldMk cId="335025718" sldId="855"/>
            <ac:picMk id="19" creationId="{8C6D3C83-AD93-0E10-070C-24153A9C243C}"/>
          </ac:picMkLst>
        </pc:picChg>
      </pc:sldChg>
      <pc:sldChg chg="addSp delSp modSp mod modAnim">
        <pc:chgData name="ĐOÀN CÔNG LUẬN" userId="a97991c4-d687-4229-9f46-5d131aef7881" providerId="ADAL" clId="{712A35DB-14EA-4F71-A800-BBA4BA1B1945}" dt="2026-04-21T19:51:22.047" v="13119" actId="14100"/>
        <pc:sldMkLst>
          <pc:docMk/>
          <pc:sldMk cId="2181110283" sldId="856"/>
        </pc:sldMkLst>
        <pc:spChg chg="add mod">
          <ac:chgData name="ĐOÀN CÔNG LUẬN" userId="a97991c4-d687-4229-9f46-5d131aef7881" providerId="ADAL" clId="{712A35DB-14EA-4F71-A800-BBA4BA1B1945}" dt="2026-04-21T19:32:15.093" v="11364"/>
          <ac:spMkLst>
            <pc:docMk/>
            <pc:sldMk cId="2181110283" sldId="856"/>
            <ac:spMk id="2" creationId="{75D7DF4D-E825-00B4-96FB-D35E5B6F7C0C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2181110283" sldId="856"/>
            <ac:spMk id="3" creationId="{5D324426-1FBA-96FC-28BF-DABD27CC0DA0}"/>
          </ac:spMkLst>
        </pc:spChg>
        <pc:spChg chg="mod">
          <ac:chgData name="ĐOÀN CÔNG LUẬN" userId="a97991c4-d687-4229-9f46-5d131aef7881" providerId="ADAL" clId="{712A35DB-14EA-4F71-A800-BBA4BA1B1945}" dt="2026-04-21T19:38:48.008" v="11723" actId="1076"/>
          <ac:spMkLst>
            <pc:docMk/>
            <pc:sldMk cId="2181110283" sldId="856"/>
            <ac:spMk id="4" creationId="{AE10F9AB-DF09-34DC-9B7B-C0ED69D25EF0}"/>
          </ac:spMkLst>
        </pc:spChg>
        <pc:spChg chg="add mod">
          <ac:chgData name="ĐOÀN CÔNG LUẬN" userId="a97991c4-d687-4229-9f46-5d131aef7881" providerId="ADAL" clId="{712A35DB-14EA-4F71-A800-BBA4BA1B1945}" dt="2026-04-21T19:41:58.476" v="12065" actId="207"/>
          <ac:spMkLst>
            <pc:docMk/>
            <pc:sldMk cId="2181110283" sldId="856"/>
            <ac:spMk id="5" creationId="{6DA0E088-2583-6B5D-16C3-AADA07C5D787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2181110283" sldId="856"/>
            <ac:spMk id="7" creationId="{9B401BF2-52D6-2901-37C0-521121C04389}"/>
          </ac:spMkLst>
        </pc:spChg>
        <pc:spChg chg="mod">
          <ac:chgData name="ĐOÀN CÔNG LUẬN" userId="a97991c4-d687-4229-9f46-5d131aef7881" providerId="ADAL" clId="{712A35DB-14EA-4F71-A800-BBA4BA1B1945}" dt="2026-04-21T19:47:26.634" v="12432" actId="6549"/>
          <ac:spMkLst>
            <pc:docMk/>
            <pc:sldMk cId="2181110283" sldId="856"/>
            <ac:spMk id="9" creationId="{6DA0E088-2583-6B5D-16C3-AADA07C5D787}"/>
          </ac:spMkLst>
        </pc:spChg>
        <pc:spChg chg="mod">
          <ac:chgData name="ĐOÀN CÔNG LUẬN" userId="a97991c4-d687-4229-9f46-5d131aef7881" providerId="ADAL" clId="{712A35DB-14EA-4F71-A800-BBA4BA1B1945}" dt="2026-04-21T19:38:54.643" v="11725" actId="1076"/>
          <ac:spMkLst>
            <pc:docMk/>
            <pc:sldMk cId="2181110283" sldId="856"/>
            <ac:spMk id="12" creationId="{A3369AA1-7EB4-79F2-ECB9-7A98A6A95419}"/>
          </ac:spMkLst>
        </pc:spChg>
        <pc:spChg chg="mod">
          <ac:chgData name="ĐOÀN CÔNG LUẬN" userId="a97991c4-d687-4229-9f46-5d131aef7881" providerId="ADAL" clId="{712A35DB-14EA-4F71-A800-BBA4BA1B1945}" dt="2026-04-21T19:49:08.080" v="12607" actId="1076"/>
          <ac:spMkLst>
            <pc:docMk/>
            <pc:sldMk cId="2181110283" sldId="856"/>
            <ac:spMk id="15" creationId="{7A8D5850-7382-40E9-D56D-10891BFB7805}"/>
          </ac:spMkLst>
        </pc:spChg>
        <pc:spChg chg="mod">
          <ac:chgData name="ĐOÀN CÔNG LUẬN" userId="a97991c4-d687-4229-9f46-5d131aef7881" providerId="ADAL" clId="{712A35DB-14EA-4F71-A800-BBA4BA1B1945}" dt="2026-04-21T19:50:01.632" v="12855" actId="6549"/>
          <ac:spMkLst>
            <pc:docMk/>
            <pc:sldMk cId="2181110283" sldId="856"/>
            <ac:spMk id="16" creationId="{0906FF9F-9C84-5BDB-888C-EF356B438719}"/>
          </ac:spMkLst>
        </pc:spChg>
        <pc:spChg chg="mod">
          <ac:chgData name="ĐOÀN CÔNG LUẬN" userId="a97991c4-d687-4229-9f46-5d131aef7881" providerId="ADAL" clId="{712A35DB-14EA-4F71-A800-BBA4BA1B1945}" dt="2026-04-21T19:50:19.818" v="12873" actId="207"/>
          <ac:spMkLst>
            <pc:docMk/>
            <pc:sldMk cId="2181110283" sldId="856"/>
            <ac:spMk id="19" creationId="{F7B8F73A-275A-2069-F162-230F73159430}"/>
          </ac:spMkLst>
        </pc:spChg>
        <pc:spChg chg="mod">
          <ac:chgData name="ĐOÀN CÔNG LUẬN" userId="a97991c4-d687-4229-9f46-5d131aef7881" providerId="ADAL" clId="{712A35DB-14EA-4F71-A800-BBA4BA1B1945}" dt="2026-04-21T19:51:22.047" v="13119" actId="14100"/>
          <ac:spMkLst>
            <pc:docMk/>
            <pc:sldMk cId="2181110283" sldId="856"/>
            <ac:spMk id="21" creationId="{9BA116D2-8635-2BF3-4421-CEFF70CDB065}"/>
          </ac:spMkLst>
        </pc:spChg>
      </pc:sldChg>
      <pc:sldChg chg="addSp delSp modSp mod delAnim modAnim">
        <pc:chgData name="ĐOÀN CÔNG LUẬN" userId="a97991c4-d687-4229-9f46-5d131aef7881" providerId="ADAL" clId="{712A35DB-14EA-4F71-A800-BBA4BA1B1945}" dt="2026-04-21T20:36:12.098" v="15922" actId="1076"/>
        <pc:sldMkLst>
          <pc:docMk/>
          <pc:sldMk cId="4139054848" sldId="857"/>
        </pc:sldMkLst>
        <pc:spChg chg="add mod">
          <ac:chgData name="ĐOÀN CÔNG LUẬN" userId="a97991c4-d687-4229-9f46-5d131aef7881" providerId="ADAL" clId="{712A35DB-14EA-4F71-A800-BBA4BA1B1945}" dt="2026-04-21T20:03:04.829" v="14866" actId="20577"/>
          <ac:spMkLst>
            <pc:docMk/>
            <pc:sldMk cId="4139054848" sldId="857"/>
            <ac:spMk id="2" creationId="{5005F3D7-B3B5-D794-AAE6-BAE4A3D03D64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4139054848" sldId="857"/>
            <ac:spMk id="3" creationId="{5D324426-1FBA-96FC-28BF-DABD27CC0DA0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4139054848" sldId="857"/>
            <ac:spMk id="7" creationId="{9B401BF2-52D6-2901-37C0-521121C04389}"/>
          </ac:spMkLst>
        </pc:spChg>
        <pc:spChg chg="mod">
          <ac:chgData name="ĐOÀN CÔNG LUẬN" userId="a97991c4-d687-4229-9f46-5d131aef7881" providerId="ADAL" clId="{712A35DB-14EA-4F71-A800-BBA4BA1B1945}" dt="2026-04-21T20:07:39.076" v="15033" actId="20577"/>
          <ac:spMkLst>
            <pc:docMk/>
            <pc:sldMk cId="4139054848" sldId="857"/>
            <ac:spMk id="8" creationId="{3D9569C6-1427-F38D-7880-3EEBCD11ED28}"/>
          </ac:spMkLst>
        </pc:spChg>
        <pc:spChg chg="add mod">
          <ac:chgData name="ĐOÀN CÔNG LUẬN" userId="a97991c4-d687-4229-9f46-5d131aef7881" providerId="ADAL" clId="{712A35DB-14EA-4F71-A800-BBA4BA1B1945}" dt="2026-04-21T20:35:34.192" v="15680" actId="20577"/>
          <ac:spMkLst>
            <pc:docMk/>
            <pc:sldMk cId="4139054848" sldId="857"/>
            <ac:spMk id="11" creationId="{5323AB12-2287-C32A-EDC1-41829EA0EF99}"/>
          </ac:spMkLst>
        </pc:spChg>
        <pc:spChg chg="mod">
          <ac:chgData name="ĐOÀN CÔNG LUẬN" userId="a97991c4-d687-4229-9f46-5d131aef7881" providerId="ADAL" clId="{712A35DB-14EA-4F71-A800-BBA4BA1B1945}" dt="2026-04-21T20:33:52.911" v="15495" actId="14100"/>
          <ac:spMkLst>
            <pc:docMk/>
            <pc:sldMk cId="4139054848" sldId="857"/>
            <ac:spMk id="12" creationId="{1BA334C3-9871-A719-9411-850B68D021E3}"/>
          </ac:spMkLst>
        </pc:spChg>
        <pc:spChg chg="add mod">
          <ac:chgData name="ĐOÀN CÔNG LUẬN" userId="a97991c4-d687-4229-9f46-5d131aef7881" providerId="ADAL" clId="{712A35DB-14EA-4F71-A800-BBA4BA1B1945}" dt="2026-04-21T20:35:52.386" v="15816" actId="20577"/>
          <ac:spMkLst>
            <pc:docMk/>
            <pc:sldMk cId="4139054848" sldId="857"/>
            <ac:spMk id="13" creationId="{49C27D14-606E-E951-92CB-6CD9706C309B}"/>
          </ac:spMkLst>
        </pc:spChg>
        <pc:spChg chg="add mod">
          <ac:chgData name="ĐOÀN CÔNG LUẬN" userId="a97991c4-d687-4229-9f46-5d131aef7881" providerId="ADAL" clId="{712A35DB-14EA-4F71-A800-BBA4BA1B1945}" dt="2026-04-21T20:36:07.129" v="15921" actId="20577"/>
          <ac:spMkLst>
            <pc:docMk/>
            <pc:sldMk cId="4139054848" sldId="857"/>
            <ac:spMk id="15" creationId="{E71D5C0D-172E-766B-F3C4-E20B7C50F9B2}"/>
          </ac:spMkLst>
        </pc:spChg>
        <pc:spChg chg="mod">
          <ac:chgData name="ĐOÀN CÔNG LUẬN" userId="a97991c4-d687-4229-9f46-5d131aef7881" providerId="ADAL" clId="{712A35DB-14EA-4F71-A800-BBA4BA1B1945}" dt="2026-04-21T20:36:12.098" v="15922" actId="1076"/>
          <ac:spMkLst>
            <pc:docMk/>
            <pc:sldMk cId="4139054848" sldId="857"/>
            <ac:spMk id="16" creationId="{C240B12A-E28E-8DAB-9F02-8FA1F16C26FE}"/>
          </ac:spMkLst>
        </pc:spChg>
        <pc:picChg chg="add mod">
          <ac:chgData name="ĐOÀN CÔNG LUẬN" userId="a97991c4-d687-4229-9f46-5d131aef7881" providerId="ADAL" clId="{712A35DB-14EA-4F71-A800-BBA4BA1B1945}" dt="2026-04-21T20:08:04.689" v="15045" actId="1076"/>
          <ac:picMkLst>
            <pc:docMk/>
            <pc:sldMk cId="4139054848" sldId="857"/>
            <ac:picMk id="4" creationId="{08F3F7BD-AA76-6934-6FA7-C4B519E7E9BA}"/>
          </ac:picMkLst>
        </pc:picChg>
        <pc:picChg chg="add mod">
          <ac:chgData name="ĐOÀN CÔNG LUẬN" userId="a97991c4-d687-4229-9f46-5d131aef7881" providerId="ADAL" clId="{712A35DB-14EA-4F71-A800-BBA4BA1B1945}" dt="2026-04-21T20:12:31.384" v="15049" actId="1076"/>
          <ac:picMkLst>
            <pc:docMk/>
            <pc:sldMk cId="4139054848" sldId="857"/>
            <ac:picMk id="9" creationId="{A61DCD51-EB56-7333-49A9-687734F931B7}"/>
          </ac:picMkLst>
        </pc:picChg>
        <pc:picChg chg="add mod">
          <ac:chgData name="ĐOÀN CÔNG LUẬN" userId="a97991c4-d687-4229-9f46-5d131aef7881" providerId="ADAL" clId="{712A35DB-14EA-4F71-A800-BBA4BA1B1945}" dt="2026-04-21T20:34:22.174" v="15503" actId="1076"/>
          <ac:picMkLst>
            <pc:docMk/>
            <pc:sldMk cId="4139054848" sldId="857"/>
            <ac:picMk id="22530" creationId="{7B5EA7B3-63B1-EF32-A085-F549D0E24602}"/>
          </ac:picMkLst>
        </pc:picChg>
      </pc:sldChg>
      <pc:sldChg chg="addSp delSp modSp mod">
        <pc:chgData name="ĐOÀN CÔNG LUẬN" userId="a97991c4-d687-4229-9f46-5d131aef7881" providerId="ADAL" clId="{712A35DB-14EA-4F71-A800-BBA4BA1B1945}" dt="2026-04-21T21:29:26.478" v="22601" actId="1076"/>
        <pc:sldMkLst>
          <pc:docMk/>
          <pc:sldMk cId="1277293560" sldId="858"/>
        </pc:sldMkLst>
        <pc:spChg chg="mod">
          <ac:chgData name="ĐOÀN CÔNG LUẬN" userId="a97991c4-d687-4229-9f46-5d131aef7881" providerId="ADAL" clId="{712A35DB-14EA-4F71-A800-BBA4BA1B1945}" dt="2026-04-21T19:56:10.792" v="13727" actId="14100"/>
          <ac:spMkLst>
            <pc:docMk/>
            <pc:sldMk cId="1277293560" sldId="858"/>
            <ac:spMk id="2" creationId="{A98DE0BD-DFFA-9FCB-C6E8-9EF90EFD1F62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1277293560" sldId="858"/>
            <ac:spMk id="3" creationId="{5D324426-1FBA-96FC-28BF-DABD27CC0DA0}"/>
          </ac:spMkLst>
        </pc:spChg>
        <pc:spChg chg="add mod">
          <ac:chgData name="ĐOÀN CÔNG LUẬN" userId="a97991c4-d687-4229-9f46-5d131aef7881" providerId="ADAL" clId="{712A35DB-14EA-4F71-A800-BBA4BA1B1945}" dt="2026-04-21T19:32:19.298" v="11366"/>
          <ac:spMkLst>
            <pc:docMk/>
            <pc:sldMk cId="1277293560" sldId="858"/>
            <ac:spMk id="4" creationId="{6B464E7E-B1E2-FE6E-9455-537B19309149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1277293560" sldId="858"/>
            <ac:spMk id="7" creationId="{9B401BF2-52D6-2901-37C0-521121C04389}"/>
          </ac:spMkLst>
        </pc:spChg>
        <pc:spChg chg="mod">
          <ac:chgData name="ĐOÀN CÔNG LUẬN" userId="a97991c4-d687-4229-9f46-5d131aef7881" providerId="ADAL" clId="{712A35DB-14EA-4F71-A800-BBA4BA1B1945}" dt="2026-04-21T19:52:46.695" v="13176" actId="1076"/>
          <ac:spMkLst>
            <pc:docMk/>
            <pc:sldMk cId="1277293560" sldId="858"/>
            <ac:spMk id="8" creationId="{3D9569C6-1427-F38D-7880-3EEBCD11ED28}"/>
          </ac:spMkLst>
        </pc:spChg>
        <pc:spChg chg="mod">
          <ac:chgData name="ĐOÀN CÔNG LUẬN" userId="a97991c4-d687-4229-9f46-5d131aef7881" providerId="ADAL" clId="{712A35DB-14EA-4F71-A800-BBA4BA1B1945}" dt="2026-04-21T21:29:16.582" v="22599" actId="255"/>
          <ac:spMkLst>
            <pc:docMk/>
            <pc:sldMk cId="1277293560" sldId="858"/>
            <ac:spMk id="10" creationId="{1F842385-807C-7F44-2CAF-72E7CD9C05A5}"/>
          </ac:spMkLst>
        </pc:spChg>
        <pc:spChg chg="mod">
          <ac:chgData name="ĐOÀN CÔNG LUẬN" userId="a97991c4-d687-4229-9f46-5d131aef7881" providerId="ADAL" clId="{712A35DB-14EA-4F71-A800-BBA4BA1B1945}" dt="2026-04-21T21:29:26.478" v="22601" actId="1076"/>
          <ac:spMkLst>
            <pc:docMk/>
            <pc:sldMk cId="1277293560" sldId="858"/>
            <ac:spMk id="12" creationId="{9B04B1DF-1BB2-F087-9EE1-CF9EB0FCE6DD}"/>
          </ac:spMkLst>
        </pc:spChg>
        <pc:spChg chg="mod">
          <ac:chgData name="ĐOÀN CÔNG LUẬN" userId="a97991c4-d687-4229-9f46-5d131aef7881" providerId="ADAL" clId="{712A35DB-14EA-4F71-A800-BBA4BA1B1945}" dt="2026-04-21T19:56:24.770" v="13728" actId="1076"/>
          <ac:spMkLst>
            <pc:docMk/>
            <pc:sldMk cId="1277293560" sldId="858"/>
            <ac:spMk id="13" creationId="{427B1841-015C-0206-46C6-CC38F17F7ADB}"/>
          </ac:spMkLst>
        </pc:spChg>
        <pc:spChg chg="mod">
          <ac:chgData name="ĐOÀN CÔNG LUẬN" userId="a97991c4-d687-4229-9f46-5d131aef7881" providerId="ADAL" clId="{712A35DB-14EA-4F71-A800-BBA4BA1B1945}" dt="2026-04-21T21:29:16.582" v="22599" actId="255"/>
          <ac:spMkLst>
            <pc:docMk/>
            <pc:sldMk cId="1277293560" sldId="858"/>
            <ac:spMk id="15" creationId="{8AD7707B-853F-7263-DFBC-AC6E67D736B1}"/>
          </ac:spMkLst>
        </pc:spChg>
        <pc:spChg chg="mod">
          <ac:chgData name="ĐOÀN CÔNG LUẬN" userId="a97991c4-d687-4229-9f46-5d131aef7881" providerId="ADAL" clId="{712A35DB-14EA-4F71-A800-BBA4BA1B1945}" dt="2026-04-21T19:56:24.770" v="13728" actId="1076"/>
          <ac:spMkLst>
            <pc:docMk/>
            <pc:sldMk cId="1277293560" sldId="858"/>
            <ac:spMk id="17" creationId="{A7CC963A-578C-5C4B-3C2E-C2439C9D1D09}"/>
          </ac:spMkLst>
        </pc:spChg>
        <pc:spChg chg="mod">
          <ac:chgData name="ĐOÀN CÔNG LUẬN" userId="a97991c4-d687-4229-9f46-5d131aef7881" providerId="ADAL" clId="{712A35DB-14EA-4F71-A800-BBA4BA1B1945}" dt="2026-04-21T21:29:24.044" v="22600" actId="1076"/>
          <ac:spMkLst>
            <pc:docMk/>
            <pc:sldMk cId="1277293560" sldId="858"/>
            <ac:spMk id="18" creationId="{6C6CFD13-002A-1B03-5269-1E5AF69DB6BD}"/>
          </ac:spMkLst>
        </pc:spChg>
      </pc:sldChg>
      <pc:sldChg chg="addSp delSp modSp mod modAnim">
        <pc:chgData name="ĐOÀN CÔNG LUẬN" userId="a97991c4-d687-4229-9f46-5d131aef7881" providerId="ADAL" clId="{712A35DB-14EA-4F71-A800-BBA4BA1B1945}" dt="2026-04-21T21:09:21.294" v="20764"/>
        <pc:sldMkLst>
          <pc:docMk/>
          <pc:sldMk cId="3633466861" sldId="861"/>
        </pc:sldMkLst>
        <pc:spChg chg="add mod">
          <ac:chgData name="ĐOÀN CÔNG LUẬN" userId="a97991c4-d687-4229-9f46-5d131aef7881" providerId="ADAL" clId="{712A35DB-14EA-4F71-A800-BBA4BA1B1945}" dt="2026-04-21T21:02:50.588" v="19333" actId="20577"/>
          <ac:spMkLst>
            <pc:docMk/>
            <pc:sldMk cId="3633466861" sldId="861"/>
            <ac:spMk id="2" creationId="{05791895-E9D6-AAB1-14C9-50650353AB0E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3633466861" sldId="861"/>
            <ac:spMk id="3" creationId="{5D324426-1FBA-96FC-28BF-DABD27CC0DA0}"/>
          </ac:spMkLst>
        </pc:spChg>
        <pc:spChg chg="mod">
          <ac:chgData name="ĐOÀN CÔNG LUẬN" userId="a97991c4-d687-4229-9f46-5d131aef7881" providerId="ADAL" clId="{712A35DB-14EA-4F71-A800-BBA4BA1B1945}" dt="2026-04-21T21:06:02.864" v="20031" actId="207"/>
          <ac:spMkLst>
            <pc:docMk/>
            <pc:sldMk cId="3633466861" sldId="861"/>
            <ac:spMk id="4" creationId="{9B23860B-7ADF-5CB6-DDBE-CE12B9ECEC37}"/>
          </ac:spMkLst>
        </pc:spChg>
        <pc:spChg chg="add mod">
          <ac:chgData name="ĐOÀN CÔNG LUẬN" userId="a97991c4-d687-4229-9f46-5d131aef7881" providerId="ADAL" clId="{712A35DB-14EA-4F71-A800-BBA4BA1B1945}" dt="2026-04-21T21:06:02.864" v="20031" actId="207"/>
          <ac:spMkLst>
            <pc:docMk/>
            <pc:sldMk cId="3633466861" sldId="861"/>
            <ac:spMk id="5" creationId="{6BAAE310-C9AD-3484-07DC-35AA4FDDAC62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3633466861" sldId="861"/>
            <ac:spMk id="7" creationId="{9B401BF2-52D6-2901-37C0-521121C04389}"/>
          </ac:spMkLst>
        </pc:spChg>
        <pc:spChg chg="mod">
          <ac:chgData name="ĐOÀN CÔNG LUẬN" userId="a97991c4-d687-4229-9f46-5d131aef7881" providerId="ADAL" clId="{712A35DB-14EA-4F71-A800-BBA4BA1B1945}" dt="2026-04-21T21:07:22.923" v="20414" actId="12"/>
          <ac:spMkLst>
            <pc:docMk/>
            <pc:sldMk cId="3633466861" sldId="861"/>
            <ac:spMk id="8" creationId="{0B2A3B38-E6F6-DDF7-83B6-257D3B4AE9C1}"/>
          </ac:spMkLst>
        </pc:spChg>
        <pc:spChg chg="mod">
          <ac:chgData name="ĐOÀN CÔNG LUẬN" userId="a97991c4-d687-4229-9f46-5d131aef7881" providerId="ADAL" clId="{712A35DB-14EA-4F71-A800-BBA4BA1B1945}" dt="2026-04-21T21:03:47.161" v="19643" actId="6549"/>
          <ac:spMkLst>
            <pc:docMk/>
            <pc:sldMk cId="3633466861" sldId="861"/>
            <ac:spMk id="10" creationId="{74310FE9-0973-51C0-1884-DC34DE608922}"/>
          </ac:spMkLst>
        </pc:spChg>
        <pc:spChg chg="mod">
          <ac:chgData name="ĐOÀN CÔNG LUẬN" userId="a97991c4-d687-4229-9f46-5d131aef7881" providerId="ADAL" clId="{712A35DB-14EA-4F71-A800-BBA4BA1B1945}" dt="2026-04-21T21:08:29.935" v="20657" actId="21"/>
          <ac:spMkLst>
            <pc:docMk/>
            <pc:sldMk cId="3633466861" sldId="861"/>
            <ac:spMk id="12" creationId="{AF59BB6B-20DC-5F31-5637-0CE014A5362F}"/>
          </ac:spMkLst>
        </pc:spChg>
        <pc:spChg chg="mod">
          <ac:chgData name="ĐOÀN CÔNG LUẬN" userId="a97991c4-d687-4229-9f46-5d131aef7881" providerId="ADAL" clId="{712A35DB-14EA-4F71-A800-BBA4BA1B1945}" dt="2026-04-21T21:06:02.864" v="20031" actId="207"/>
          <ac:spMkLst>
            <pc:docMk/>
            <pc:sldMk cId="3633466861" sldId="861"/>
            <ac:spMk id="14" creationId="{9854270C-6A97-925E-DC31-42CF3105803B}"/>
          </ac:spMkLst>
        </pc:spChg>
        <pc:spChg chg="add mod">
          <ac:chgData name="ĐOÀN CÔNG LUẬN" userId="a97991c4-d687-4229-9f46-5d131aef7881" providerId="ADAL" clId="{712A35DB-14EA-4F71-A800-BBA4BA1B1945}" dt="2026-04-21T21:09:09.279" v="20762" actId="207"/>
          <ac:spMkLst>
            <pc:docMk/>
            <pc:sldMk cId="3633466861" sldId="861"/>
            <ac:spMk id="16" creationId="{50325DD5-F212-0697-93C9-5E46C5BDEC67}"/>
          </ac:spMkLst>
        </pc:spChg>
        <pc:picChg chg="mod">
          <ac:chgData name="ĐOÀN CÔNG LUẬN" userId="a97991c4-d687-4229-9f46-5d131aef7881" providerId="ADAL" clId="{712A35DB-14EA-4F71-A800-BBA4BA1B1945}" dt="2026-04-21T21:04:01.218" v="19649" actId="1076"/>
          <ac:picMkLst>
            <pc:docMk/>
            <pc:sldMk cId="3633466861" sldId="861"/>
            <ac:picMk id="11" creationId="{0DE79D01-40CE-B6E2-5105-5FB41DDFB156}"/>
          </ac:picMkLst>
        </pc:picChg>
        <pc:picChg chg="mod">
          <ac:chgData name="ĐOÀN CÔNG LUẬN" userId="a97991c4-d687-4229-9f46-5d131aef7881" providerId="ADAL" clId="{712A35DB-14EA-4F71-A800-BBA4BA1B1945}" dt="2026-04-21T21:04:04.538" v="19650" actId="1076"/>
          <ac:picMkLst>
            <pc:docMk/>
            <pc:sldMk cId="3633466861" sldId="861"/>
            <ac:picMk id="13" creationId="{FBF3A8D5-8A40-7610-CD6B-C09D09A0BA52}"/>
          </ac:picMkLst>
        </pc:picChg>
        <pc:picChg chg="mod">
          <ac:chgData name="ĐOÀN CÔNG LUẬN" userId="a97991c4-d687-4229-9f46-5d131aef7881" providerId="ADAL" clId="{712A35DB-14EA-4F71-A800-BBA4BA1B1945}" dt="2026-04-21T21:03:52.710" v="19645" actId="1076"/>
          <ac:picMkLst>
            <pc:docMk/>
            <pc:sldMk cId="3633466861" sldId="861"/>
            <ac:picMk id="15" creationId="{5CD76C9A-B5DE-50DD-CF91-D22669E85E77}"/>
          </ac:picMkLst>
        </pc:picChg>
        <pc:picChg chg="mod">
          <ac:chgData name="ĐOÀN CÔNG LUẬN" userId="a97991c4-d687-4229-9f46-5d131aef7881" providerId="ADAL" clId="{712A35DB-14EA-4F71-A800-BBA4BA1B1945}" dt="2026-04-21T21:03:51.582" v="19644" actId="1076"/>
          <ac:picMkLst>
            <pc:docMk/>
            <pc:sldMk cId="3633466861" sldId="861"/>
            <ac:picMk id="19" creationId="{8C6D3C83-AD93-0E10-070C-24153A9C243C}"/>
          </ac:picMkLst>
        </pc:picChg>
      </pc:sldChg>
      <pc:sldChg chg="addSp delSp modSp mod modAnim">
        <pc:chgData name="ĐOÀN CÔNG LUẬN" userId="a97991c4-d687-4229-9f46-5d131aef7881" providerId="ADAL" clId="{712A35DB-14EA-4F71-A800-BBA4BA1B1945}" dt="2026-04-21T21:14:08.538" v="21586" actId="6549"/>
        <pc:sldMkLst>
          <pc:docMk/>
          <pc:sldMk cId="2839599651" sldId="862"/>
        </pc:sldMkLst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2839599651" sldId="862"/>
            <ac:spMk id="3" creationId="{5D324426-1FBA-96FC-28BF-DABD27CC0DA0}"/>
          </ac:spMkLst>
        </pc:spChg>
        <pc:spChg chg="mod">
          <ac:chgData name="ĐOÀN CÔNG LUẬN" userId="a97991c4-d687-4229-9f46-5d131aef7881" providerId="ADAL" clId="{712A35DB-14EA-4F71-A800-BBA4BA1B1945}" dt="2026-04-21T21:13:28.755" v="21495" actId="6549"/>
          <ac:spMkLst>
            <pc:docMk/>
            <pc:sldMk cId="2839599651" sldId="862"/>
            <ac:spMk id="4" creationId="{9B23860B-7ADF-5CB6-DDBE-CE12B9ECEC37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2839599651" sldId="862"/>
            <ac:spMk id="7" creationId="{9B401BF2-52D6-2901-37C0-521121C04389}"/>
          </ac:spMkLst>
        </pc:spChg>
        <pc:spChg chg="add mod">
          <ac:chgData name="ĐOÀN CÔNG LUẬN" userId="a97991c4-d687-4229-9f46-5d131aef7881" providerId="ADAL" clId="{712A35DB-14EA-4F71-A800-BBA4BA1B1945}" dt="2026-04-21T21:10:23.582" v="20883" actId="20577"/>
          <ac:spMkLst>
            <pc:docMk/>
            <pc:sldMk cId="2839599651" sldId="862"/>
            <ac:spMk id="8" creationId="{6CB84E60-CD3F-DF4A-7AA1-8F786B1B79AD}"/>
          </ac:spMkLst>
        </pc:spChg>
        <pc:spChg chg="mod">
          <ac:chgData name="ĐOÀN CÔNG LUẬN" userId="a97991c4-d687-4229-9f46-5d131aef7881" providerId="ADAL" clId="{712A35DB-14EA-4F71-A800-BBA4BA1B1945}" dt="2026-04-21T21:11:33.766" v="21054" actId="14100"/>
          <ac:spMkLst>
            <pc:docMk/>
            <pc:sldMk cId="2839599651" sldId="862"/>
            <ac:spMk id="10" creationId="{74310FE9-0973-51C0-1884-DC34DE608922}"/>
          </ac:spMkLst>
        </pc:spChg>
        <pc:spChg chg="mod">
          <ac:chgData name="ĐOÀN CÔNG LUẬN" userId="a97991c4-d687-4229-9f46-5d131aef7881" providerId="ADAL" clId="{712A35DB-14EA-4F71-A800-BBA4BA1B1945}" dt="2026-04-21T21:12:12.818" v="21183" actId="20577"/>
          <ac:spMkLst>
            <pc:docMk/>
            <pc:sldMk cId="2839599651" sldId="862"/>
            <ac:spMk id="14" creationId="{9854270C-6A97-925E-DC31-42CF3105803B}"/>
          </ac:spMkLst>
        </pc:spChg>
        <pc:spChg chg="mod">
          <ac:chgData name="ĐOÀN CÔNG LUẬN" userId="a97991c4-d687-4229-9f46-5d131aef7881" providerId="ADAL" clId="{712A35DB-14EA-4F71-A800-BBA4BA1B1945}" dt="2026-04-21T21:14:08.538" v="21586" actId="6549"/>
          <ac:spMkLst>
            <pc:docMk/>
            <pc:sldMk cId="2839599651" sldId="862"/>
            <ac:spMk id="17" creationId="{917E6AAA-3E74-EC08-4BE7-96873775FC6C}"/>
          </ac:spMkLst>
        </pc:spChg>
        <pc:graphicFrameChg chg="mod">
          <ac:chgData name="ĐOÀN CÔNG LUẬN" userId="a97991c4-d687-4229-9f46-5d131aef7881" providerId="ADAL" clId="{712A35DB-14EA-4F71-A800-BBA4BA1B1945}" dt="2026-04-21T21:13:33.741" v="21496" actId="1076"/>
          <ac:graphicFrameMkLst>
            <pc:docMk/>
            <pc:sldMk cId="2839599651" sldId="862"/>
            <ac:graphicFrameMk id="16" creationId="{F5925EA8-91E8-B242-2FC2-2A9559D4DC66}"/>
          </ac:graphicFrameMkLst>
        </pc:graphicFrameChg>
      </pc:sldChg>
      <pc:sldChg chg="addSp delSp modSp mod modAnim">
        <pc:chgData name="ĐOÀN CÔNG LUẬN" userId="a97991c4-d687-4229-9f46-5d131aef7881" providerId="ADAL" clId="{712A35DB-14EA-4F71-A800-BBA4BA1B1945}" dt="2026-04-21T21:22:01.158" v="22579" actId="1076"/>
        <pc:sldMkLst>
          <pc:docMk/>
          <pc:sldMk cId="2612921466" sldId="863"/>
        </pc:sldMkLst>
        <pc:spChg chg="add mod">
          <ac:chgData name="ĐOÀN CÔNG LUẬN" userId="a97991c4-d687-4229-9f46-5d131aef7881" providerId="ADAL" clId="{712A35DB-14EA-4F71-A800-BBA4BA1B1945}" dt="2026-04-21T21:14:27.415" v="21611" actId="20577"/>
          <ac:spMkLst>
            <pc:docMk/>
            <pc:sldMk cId="2612921466" sldId="863"/>
            <ac:spMk id="2" creationId="{4A71C4CF-290C-08C4-711B-E38573277366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2612921466" sldId="863"/>
            <ac:spMk id="3" creationId="{5D324426-1FBA-96FC-28BF-DABD27CC0DA0}"/>
          </ac:spMkLst>
        </pc:spChg>
        <pc:spChg chg="add mod">
          <ac:chgData name="ĐOÀN CÔNG LUẬN" userId="a97991c4-d687-4229-9f46-5d131aef7881" providerId="ADAL" clId="{712A35DB-14EA-4F71-A800-BBA4BA1B1945}" dt="2026-04-21T21:21:56.753" v="22578" actId="14100"/>
          <ac:spMkLst>
            <pc:docMk/>
            <pc:sldMk cId="2612921466" sldId="863"/>
            <ac:spMk id="4" creationId="{8176A8FF-852C-5765-C417-2271E028E9A8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2612921466" sldId="863"/>
            <ac:spMk id="7" creationId="{9B401BF2-52D6-2901-37C0-521121C04389}"/>
          </ac:spMkLst>
        </pc:spChg>
        <pc:spChg chg="mod">
          <ac:chgData name="ĐOÀN CÔNG LUẬN" userId="a97991c4-d687-4229-9f46-5d131aef7881" providerId="ADAL" clId="{712A35DB-14EA-4F71-A800-BBA4BA1B1945}" dt="2026-04-21T21:21:13.541" v="22535" actId="207"/>
          <ac:spMkLst>
            <pc:docMk/>
            <pc:sldMk cId="2612921466" sldId="863"/>
            <ac:spMk id="11" creationId="{153A9B99-F908-3649-1FCE-933F5D743831}"/>
          </ac:spMkLst>
        </pc:spChg>
        <pc:spChg chg="mod">
          <ac:chgData name="ĐOÀN CÔNG LUẬN" userId="a97991c4-d687-4229-9f46-5d131aef7881" providerId="ADAL" clId="{712A35DB-14EA-4F71-A800-BBA4BA1B1945}" dt="2026-04-21T21:21:17.311" v="22536" actId="1076"/>
          <ac:spMkLst>
            <pc:docMk/>
            <pc:sldMk cId="2612921466" sldId="863"/>
            <ac:spMk id="13" creationId="{A4F60E2D-31F6-E40D-70EF-5E71DE1243AC}"/>
          </ac:spMkLst>
        </pc:spChg>
        <pc:spChg chg="mod">
          <ac:chgData name="ĐOÀN CÔNG LUẬN" userId="a97991c4-d687-4229-9f46-5d131aef7881" providerId="ADAL" clId="{712A35DB-14EA-4F71-A800-BBA4BA1B1945}" dt="2026-04-21T21:21:49.248" v="22576" actId="20577"/>
          <ac:spMkLst>
            <pc:docMk/>
            <pc:sldMk cId="2612921466" sldId="863"/>
            <ac:spMk id="18" creationId="{1CEF0740-B962-95D7-C59E-DB6FFF149A82}"/>
          </ac:spMkLst>
        </pc:spChg>
        <pc:spChg chg="mod">
          <ac:chgData name="ĐOÀN CÔNG LUẬN" userId="a97991c4-d687-4229-9f46-5d131aef7881" providerId="ADAL" clId="{712A35DB-14EA-4F71-A800-BBA4BA1B1945}" dt="2026-04-21T21:22:01.158" v="22579" actId="1076"/>
          <ac:spMkLst>
            <pc:docMk/>
            <pc:sldMk cId="2612921466" sldId="863"/>
            <ac:spMk id="20" creationId="{AFF0501F-CAB0-45C5-2511-C188E9CBE333}"/>
          </ac:spMkLst>
        </pc:spChg>
        <pc:spChg chg="mod">
          <ac:chgData name="ĐOÀN CÔNG LUẬN" userId="a97991c4-d687-4229-9f46-5d131aef7881" providerId="ADAL" clId="{712A35DB-14EA-4F71-A800-BBA4BA1B1945}" dt="2026-04-21T21:22:01.158" v="22579" actId="1076"/>
          <ac:spMkLst>
            <pc:docMk/>
            <pc:sldMk cId="2612921466" sldId="863"/>
            <ac:spMk id="22" creationId="{BA2EB6FA-342F-137F-4C58-C3265D7D8767}"/>
          </ac:spMkLst>
        </pc:spChg>
      </pc:sldChg>
      <pc:sldChg chg="addSp delSp modSp mod">
        <pc:chgData name="ĐOÀN CÔNG LUẬN" userId="a97991c4-d687-4229-9f46-5d131aef7881" providerId="ADAL" clId="{712A35DB-14EA-4F71-A800-BBA4BA1B1945}" dt="2026-05-14T18:15:57.132" v="22621" actId="478"/>
        <pc:sldMkLst>
          <pc:docMk/>
          <pc:sldMk cId="1847925473" sldId="864"/>
        </pc:sldMkLst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1847925473" sldId="864"/>
            <ac:spMk id="3" creationId="{5D324426-1FBA-96FC-28BF-DABD27CC0DA0}"/>
          </ac:spMkLst>
        </pc:spChg>
        <pc:spChg chg="del">
          <ac:chgData name="ĐOÀN CÔNG LUẬN" userId="a97991c4-d687-4229-9f46-5d131aef7881" providerId="ADAL" clId="{712A35DB-14EA-4F71-A800-BBA4BA1B1945}" dt="2026-05-14T18:13:35.056" v="22614" actId="478"/>
          <ac:spMkLst>
            <pc:docMk/>
            <pc:sldMk cId="1847925473" sldId="864"/>
            <ac:spMk id="5" creationId="{BA8F64E3-7C6F-02C4-651F-66BF30281E1E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1847925473" sldId="864"/>
            <ac:spMk id="7" creationId="{9B401BF2-52D6-2901-37C0-521121C04389}"/>
          </ac:spMkLst>
        </pc:spChg>
        <pc:picChg chg="add del mod">
          <ac:chgData name="ĐOÀN CÔNG LUẬN" userId="a97991c4-d687-4229-9f46-5d131aef7881" providerId="ADAL" clId="{712A35DB-14EA-4F71-A800-BBA4BA1B1945}" dt="2026-05-14T18:15:57.132" v="22621" actId="478"/>
          <ac:picMkLst>
            <pc:docMk/>
            <pc:sldMk cId="1847925473" sldId="864"/>
            <ac:picMk id="2050" creationId="{12FE7BB4-56DE-7330-D3CD-ECC691C4048D}"/>
          </ac:picMkLst>
        </pc:picChg>
        <pc:picChg chg="mod">
          <ac:chgData name="ĐOÀN CÔNG LUẬN" userId="a97991c4-d687-4229-9f46-5d131aef7881" providerId="ADAL" clId="{712A35DB-14EA-4F71-A800-BBA4BA1B1945}" dt="2026-05-14T18:15:49.166" v="22619" actId="1076"/>
          <ac:picMkLst>
            <pc:docMk/>
            <pc:sldMk cId="1847925473" sldId="864"/>
            <ac:picMk id="5122" creationId="{D0378E65-92E3-3630-7577-DF5196437D2C}"/>
          </ac:picMkLst>
        </pc:picChg>
      </pc:sldChg>
      <pc:sldChg chg="addSp delSp modSp add mod addAnim delAnim modAnim">
        <pc:chgData name="ĐOÀN CÔNG LUẬN" userId="a97991c4-d687-4229-9f46-5d131aef7881" providerId="ADAL" clId="{712A35DB-14EA-4F71-A800-BBA4BA1B1945}" dt="2026-04-21T18:04:49.230" v="5580" actId="1076"/>
        <pc:sldMkLst>
          <pc:docMk/>
          <pc:sldMk cId="915745515" sldId="865"/>
        </pc:sldMkLst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915745515" sldId="865"/>
            <ac:spMk id="3" creationId="{2153833F-B8FF-2814-351D-1E43A22F2AB2}"/>
          </ac:spMkLst>
        </pc:spChg>
        <pc:spChg chg="add mod">
          <ac:chgData name="ĐOÀN CÔNG LUẬN" userId="a97991c4-d687-4229-9f46-5d131aef7881" providerId="ADAL" clId="{712A35DB-14EA-4F71-A800-BBA4BA1B1945}" dt="2026-04-21T18:04:49.230" v="5580" actId="1076"/>
          <ac:spMkLst>
            <pc:docMk/>
            <pc:sldMk cId="915745515" sldId="865"/>
            <ac:spMk id="5" creationId="{C2037FBC-DB56-C156-B597-D2893D964749}"/>
          </ac:spMkLst>
        </pc:spChg>
        <pc:spChg chg="mod">
          <ac:chgData name="ĐOÀN CÔNG LUẬN" userId="a97991c4-d687-4229-9f46-5d131aef7881" providerId="ADAL" clId="{712A35DB-14EA-4F71-A800-BBA4BA1B1945}" dt="2026-04-21T09:30:51.756" v="3048"/>
          <ac:spMkLst>
            <pc:docMk/>
            <pc:sldMk cId="915745515" sldId="865"/>
            <ac:spMk id="7" creationId="{A4398FB4-1784-55D2-0EE1-0D600512CE3C}"/>
          </ac:spMkLst>
        </pc:spChg>
        <pc:spChg chg="add mod">
          <ac:chgData name="ĐOÀN CÔNG LUẬN" userId="a97991c4-d687-4229-9f46-5d131aef7881" providerId="ADAL" clId="{712A35DB-14EA-4F71-A800-BBA4BA1B1945}" dt="2026-04-21T17:30:48.192" v="3951" actId="14100"/>
          <ac:spMkLst>
            <pc:docMk/>
            <pc:sldMk cId="915745515" sldId="865"/>
            <ac:spMk id="10" creationId="{1BDF0757-F89C-4924-9600-6E0575833EF3}"/>
          </ac:spMkLst>
        </pc:spChg>
        <pc:spChg chg="add mod">
          <ac:chgData name="ĐOÀN CÔNG LUẬN" userId="a97991c4-d687-4229-9f46-5d131aef7881" providerId="ADAL" clId="{712A35DB-14EA-4F71-A800-BBA4BA1B1945}" dt="2026-04-21T17:30:35.363" v="3948" actId="1076"/>
          <ac:spMkLst>
            <pc:docMk/>
            <pc:sldMk cId="915745515" sldId="865"/>
            <ac:spMk id="11" creationId="{9753F7A0-DA9B-E16E-740E-8E98AAED3A53}"/>
          </ac:spMkLst>
        </pc:spChg>
        <pc:spChg chg="add mod">
          <ac:chgData name="ĐOÀN CÔNG LUẬN" userId="a97991c4-d687-4229-9f46-5d131aef7881" providerId="ADAL" clId="{712A35DB-14EA-4F71-A800-BBA4BA1B1945}" dt="2026-04-21T17:30:29.138" v="3947" actId="1076"/>
          <ac:spMkLst>
            <pc:docMk/>
            <pc:sldMk cId="915745515" sldId="865"/>
            <ac:spMk id="16" creationId="{A852847B-C380-90A2-3A30-8359DABCD708}"/>
          </ac:spMkLst>
        </pc:spChg>
        <pc:spChg chg="add mod">
          <ac:chgData name="ĐOÀN CÔNG LUẬN" userId="a97991c4-d687-4229-9f46-5d131aef7881" providerId="ADAL" clId="{712A35DB-14EA-4F71-A800-BBA4BA1B1945}" dt="2026-04-21T18:03:18.227" v="5564"/>
          <ac:spMkLst>
            <pc:docMk/>
            <pc:sldMk cId="915745515" sldId="865"/>
            <ac:spMk id="18" creationId="{584B591F-D94E-725D-674A-8BB228895143}"/>
          </ac:spMkLst>
        </pc:spChg>
        <pc:picChg chg="add mod">
          <ac:chgData name="ĐOÀN CÔNG LUẬN" userId="a97991c4-d687-4229-9f46-5d131aef7881" providerId="ADAL" clId="{712A35DB-14EA-4F71-A800-BBA4BA1B1945}" dt="2026-04-21T17:20:07.082" v="3821" actId="1076"/>
          <ac:picMkLst>
            <pc:docMk/>
            <pc:sldMk cId="915745515" sldId="865"/>
            <ac:picMk id="9" creationId="{85556E5C-6C1C-D498-8B26-C00203FC471E}"/>
          </ac:picMkLst>
        </pc:picChg>
        <pc:picChg chg="add mod">
          <ac:chgData name="ĐOÀN CÔNG LUẬN" userId="a97991c4-d687-4229-9f46-5d131aef7881" providerId="ADAL" clId="{712A35DB-14EA-4F71-A800-BBA4BA1B1945}" dt="2026-04-21T17:23:23.377" v="3889" actId="1076"/>
          <ac:picMkLst>
            <pc:docMk/>
            <pc:sldMk cId="915745515" sldId="865"/>
            <ac:picMk id="12" creationId="{70ABE747-C6A0-5AF8-C1CF-9A594F41D830}"/>
          </ac:picMkLst>
        </pc:picChg>
        <pc:picChg chg="add mod">
          <ac:chgData name="ĐOÀN CÔNG LUẬN" userId="a97991c4-d687-4229-9f46-5d131aef7881" providerId="ADAL" clId="{712A35DB-14EA-4F71-A800-BBA4BA1B1945}" dt="2026-04-21T17:23:25.204" v="3890" actId="1076"/>
          <ac:picMkLst>
            <pc:docMk/>
            <pc:sldMk cId="915745515" sldId="865"/>
            <ac:picMk id="13" creationId="{766A748B-B245-67EB-E52C-1881B1F483A2}"/>
          </ac:picMkLst>
        </pc:picChg>
        <pc:picChg chg="add mod">
          <ac:chgData name="ĐOÀN CÔNG LUẬN" userId="a97991c4-d687-4229-9f46-5d131aef7881" providerId="ADAL" clId="{712A35DB-14EA-4F71-A800-BBA4BA1B1945}" dt="2026-04-21T17:24:01.314" v="3900" actId="1076"/>
          <ac:picMkLst>
            <pc:docMk/>
            <pc:sldMk cId="915745515" sldId="865"/>
            <ac:picMk id="14" creationId="{5DF5F402-F7C0-41CD-CD99-4940A1E0EB13}"/>
          </ac:picMkLst>
        </pc:picChg>
        <pc:picChg chg="add mod">
          <ac:chgData name="ĐOÀN CÔNG LUẬN" userId="a97991c4-d687-4229-9f46-5d131aef7881" providerId="ADAL" clId="{712A35DB-14EA-4F71-A800-BBA4BA1B1945}" dt="2026-04-21T13:06:13.477" v="3470" actId="1036"/>
          <ac:picMkLst>
            <pc:docMk/>
            <pc:sldMk cId="915745515" sldId="865"/>
            <ac:picMk id="2054" creationId="{2A19AE37-DDF2-203B-E26F-1A0EB6C77606}"/>
          </ac:picMkLst>
        </pc:picChg>
      </pc:sldChg>
      <pc:sldChg chg="addSp delSp modSp add mod modAnim">
        <pc:chgData name="ĐOÀN CÔNG LUẬN" userId="a97991c4-d687-4229-9f46-5d131aef7881" providerId="ADAL" clId="{712A35DB-14EA-4F71-A800-BBA4BA1B1945}" dt="2026-04-21T19:00:06.263" v="8411" actId="20577"/>
        <pc:sldMkLst>
          <pc:docMk/>
          <pc:sldMk cId="1719778848" sldId="866"/>
        </pc:sldMkLst>
        <pc:spChg chg="add mod">
          <ac:chgData name="ĐOÀN CÔNG LUẬN" userId="a97991c4-d687-4229-9f46-5d131aef7881" providerId="ADAL" clId="{712A35DB-14EA-4F71-A800-BBA4BA1B1945}" dt="2026-04-21T17:45:32.931" v="4670" actId="1076"/>
          <ac:spMkLst>
            <pc:docMk/>
            <pc:sldMk cId="1719778848" sldId="866"/>
            <ac:spMk id="2" creationId="{7553D43F-0A80-F070-0734-8B0191AFBF22}"/>
          </ac:spMkLst>
        </pc:spChg>
        <pc:spChg chg="add mod">
          <ac:chgData name="ĐOÀN CÔNG LUẬN" userId="a97991c4-d687-4229-9f46-5d131aef7881" providerId="ADAL" clId="{712A35DB-14EA-4F71-A800-BBA4BA1B1945}" dt="2026-04-21T17:45:32.931" v="4670" actId="1076"/>
          <ac:spMkLst>
            <pc:docMk/>
            <pc:sldMk cId="1719778848" sldId="866"/>
            <ac:spMk id="8" creationId="{F827F926-B9BE-299A-1E03-67C9A7857B09}"/>
          </ac:spMkLst>
        </pc:spChg>
        <pc:spChg chg="add mod">
          <ac:chgData name="ĐOÀN CÔNG LUẬN" userId="a97991c4-d687-4229-9f46-5d131aef7881" providerId="ADAL" clId="{712A35DB-14EA-4F71-A800-BBA4BA1B1945}" dt="2026-04-21T17:45:32.931" v="4670" actId="1076"/>
          <ac:spMkLst>
            <pc:docMk/>
            <pc:sldMk cId="1719778848" sldId="866"/>
            <ac:spMk id="15" creationId="{64B0D63C-A870-B18F-BD16-40CCA2A79146}"/>
          </ac:spMkLst>
        </pc:spChg>
        <pc:spChg chg="add mod">
          <ac:chgData name="ĐOÀN CÔNG LUẬN" userId="a97991c4-d687-4229-9f46-5d131aef7881" providerId="ADAL" clId="{712A35DB-14EA-4F71-A800-BBA4BA1B1945}" dt="2026-04-21T17:45:27.576" v="4669"/>
          <ac:spMkLst>
            <pc:docMk/>
            <pc:sldMk cId="1719778848" sldId="866"/>
            <ac:spMk id="19" creationId="{EBAF1B53-D3DB-80DB-50F2-F59D38153FEB}"/>
          </ac:spMkLst>
        </pc:spChg>
        <pc:spChg chg="add mod">
          <ac:chgData name="ĐOÀN CÔNG LUẬN" userId="a97991c4-d687-4229-9f46-5d131aef7881" providerId="ADAL" clId="{712A35DB-14EA-4F71-A800-BBA4BA1B1945}" dt="2026-04-21T19:00:06.263" v="8411" actId="20577"/>
          <ac:spMkLst>
            <pc:docMk/>
            <pc:sldMk cId="1719778848" sldId="866"/>
            <ac:spMk id="20" creationId="{9DFC7A6F-0752-65E0-ECBB-DBE77BABC3EB}"/>
          </ac:spMkLst>
        </pc:spChg>
        <pc:picChg chg="add mod">
          <ac:chgData name="ĐOÀN CÔNG LUẬN" userId="a97991c4-d687-4229-9f46-5d131aef7881" providerId="ADAL" clId="{712A35DB-14EA-4F71-A800-BBA4BA1B1945}" dt="2026-04-21T17:37:40.635" v="4247" actId="1076"/>
          <ac:picMkLst>
            <pc:docMk/>
            <pc:sldMk cId="1719778848" sldId="866"/>
            <ac:picMk id="4" creationId="{870ADE53-4A29-9D47-6E1B-EA111B5C9B21}"/>
          </ac:picMkLst>
        </pc:picChg>
        <pc:picChg chg="add mod">
          <ac:chgData name="ĐOÀN CÔNG LUẬN" userId="a97991c4-d687-4229-9f46-5d131aef7881" providerId="ADAL" clId="{712A35DB-14EA-4F71-A800-BBA4BA1B1945}" dt="2026-04-21T17:45:34.738" v="4671" actId="1076"/>
          <ac:picMkLst>
            <pc:docMk/>
            <pc:sldMk cId="1719778848" sldId="866"/>
            <ac:picMk id="17" creationId="{DF4FAEA4-223F-9300-7C86-7FB27FFAC6E3}"/>
          </ac:picMkLst>
        </pc:picChg>
        <pc:picChg chg="add mod">
          <ac:chgData name="ĐOÀN CÔNG LUẬN" userId="a97991c4-d687-4229-9f46-5d131aef7881" providerId="ADAL" clId="{712A35DB-14EA-4F71-A800-BBA4BA1B1945}" dt="2026-04-21T17:37:14.287" v="4242" actId="1076"/>
          <ac:picMkLst>
            <pc:docMk/>
            <pc:sldMk cId="1719778848" sldId="866"/>
            <ac:picMk id="18" creationId="{BAE9040E-728B-F96D-6D38-2425FDF8C9E0}"/>
          </ac:picMkLst>
        </pc:picChg>
      </pc:sldChg>
      <pc:sldChg chg="addSp delSp modSp add mod addAnim delAnim modAnim">
        <pc:chgData name="ĐOÀN CÔNG LUẬN" userId="a97991c4-d687-4229-9f46-5d131aef7881" providerId="ADAL" clId="{712A35DB-14EA-4F71-A800-BBA4BA1B1945}" dt="2026-04-21T21:27:20.459" v="22594" actId="1076"/>
        <pc:sldMkLst>
          <pc:docMk/>
          <pc:sldMk cId="1806672376" sldId="867"/>
        </pc:sldMkLst>
        <pc:spChg chg="mod">
          <ac:chgData name="ĐOÀN CÔNG LUẬN" userId="a97991c4-d687-4229-9f46-5d131aef7881" providerId="ADAL" clId="{712A35DB-14EA-4F71-A800-BBA4BA1B1945}" dt="2026-04-21T21:27:20.459" v="22594" actId="1076"/>
          <ac:spMkLst>
            <pc:docMk/>
            <pc:sldMk cId="1806672376" sldId="867"/>
            <ac:spMk id="2" creationId="{D7428813-6FEF-EF32-32DB-5E2B97B5C4C1}"/>
          </ac:spMkLst>
        </pc:spChg>
        <pc:spChg chg="add mod">
          <ac:chgData name="ĐOÀN CÔNG LUẬN" userId="a97991c4-d687-4229-9f46-5d131aef7881" providerId="ADAL" clId="{712A35DB-14EA-4F71-A800-BBA4BA1B1945}" dt="2026-04-21T17:45:06.272" v="4665" actId="1076"/>
          <ac:spMkLst>
            <pc:docMk/>
            <pc:sldMk cId="1806672376" sldId="867"/>
            <ac:spMk id="9" creationId="{11BDFB3F-4E3F-CE66-16D1-0F63F501AA4D}"/>
          </ac:spMkLst>
        </pc:spChg>
        <pc:spChg chg="add mod">
          <ac:chgData name="ĐOÀN CÔNG LUẬN" userId="a97991c4-d687-4229-9f46-5d131aef7881" providerId="ADAL" clId="{712A35DB-14EA-4F71-A800-BBA4BA1B1945}" dt="2026-04-21T19:00:15.126" v="8415" actId="20577"/>
          <ac:spMkLst>
            <pc:docMk/>
            <pc:sldMk cId="1806672376" sldId="867"/>
            <ac:spMk id="12" creationId="{9895ABEE-9071-EFD6-2157-21BC76705FE4}"/>
          </ac:spMkLst>
        </pc:spChg>
        <pc:spChg chg="mod">
          <ac:chgData name="ĐOÀN CÔNG LUẬN" userId="a97991c4-d687-4229-9f46-5d131aef7881" providerId="ADAL" clId="{712A35DB-14EA-4F71-A800-BBA4BA1B1945}" dt="2026-04-21T17:44:56.480" v="4657" actId="1076"/>
          <ac:spMkLst>
            <pc:docMk/>
            <pc:sldMk cId="1806672376" sldId="867"/>
            <ac:spMk id="16" creationId="{C382F2A8-C418-37A4-324B-4E2D6844ABB6}"/>
          </ac:spMkLst>
        </pc:spChg>
        <pc:picChg chg="add mod">
          <ac:chgData name="ĐOÀN CÔNG LUẬN" userId="a97991c4-d687-4229-9f46-5d131aef7881" providerId="ADAL" clId="{712A35DB-14EA-4F71-A800-BBA4BA1B1945}" dt="2026-04-21T17:38:14.257" v="4261" actId="1076"/>
          <ac:picMkLst>
            <pc:docMk/>
            <pc:sldMk cId="1806672376" sldId="867"/>
            <ac:picMk id="10" creationId="{8698EA25-C033-4D6B-24EB-FFBCAC75BCB9}"/>
          </ac:picMkLst>
        </pc:picChg>
        <pc:picChg chg="add mod">
          <ac:chgData name="ĐOÀN CÔNG LUẬN" userId="a97991c4-d687-4229-9f46-5d131aef7881" providerId="ADAL" clId="{712A35DB-14EA-4F71-A800-BBA4BA1B1945}" dt="2026-04-21T17:38:18.720" v="4263" actId="1076"/>
          <ac:picMkLst>
            <pc:docMk/>
            <pc:sldMk cId="1806672376" sldId="867"/>
            <ac:picMk id="11" creationId="{721E5049-8CB1-82FE-C863-E4CCF6797618}"/>
          </ac:picMkLst>
        </pc:picChg>
      </pc:sldChg>
      <pc:sldChg chg="addSp delSp modSp add mod modAnim">
        <pc:chgData name="ĐOÀN CÔNG LUẬN" userId="a97991c4-d687-4229-9f46-5d131aef7881" providerId="ADAL" clId="{712A35DB-14EA-4F71-A800-BBA4BA1B1945}" dt="2026-04-21T21:27:15.758" v="22593" actId="1076"/>
        <pc:sldMkLst>
          <pc:docMk/>
          <pc:sldMk cId="1101800205" sldId="868"/>
        </pc:sldMkLst>
        <pc:spChg chg="mod">
          <ac:chgData name="ĐOÀN CÔNG LUẬN" userId="a97991c4-d687-4229-9f46-5d131aef7881" providerId="ADAL" clId="{712A35DB-14EA-4F71-A800-BBA4BA1B1945}" dt="2026-04-21T21:27:15.758" v="22593" actId="1076"/>
          <ac:spMkLst>
            <pc:docMk/>
            <pc:sldMk cId="1101800205" sldId="868"/>
            <ac:spMk id="2" creationId="{54116479-592C-DF6B-B406-D5AAD1F35A80}"/>
          </ac:spMkLst>
        </pc:spChg>
        <pc:spChg chg="add mod">
          <ac:chgData name="ĐOÀN CÔNG LUẬN" userId="a97991c4-d687-4229-9f46-5d131aef7881" providerId="ADAL" clId="{712A35DB-14EA-4F71-A800-BBA4BA1B1945}" dt="2026-04-21T17:45:49.354" v="4679" actId="1076"/>
          <ac:spMkLst>
            <pc:docMk/>
            <pc:sldMk cId="1101800205" sldId="868"/>
            <ac:spMk id="4" creationId="{87328FA1-171E-E61B-D6EE-2557971DE33C}"/>
          </ac:spMkLst>
        </pc:spChg>
        <pc:spChg chg="add mod">
          <ac:chgData name="ĐOÀN CÔNG LUẬN" userId="a97991c4-d687-4229-9f46-5d131aef7881" providerId="ADAL" clId="{712A35DB-14EA-4F71-A800-BBA4BA1B1945}" dt="2026-04-21T17:45:16.868" v="4667"/>
          <ac:spMkLst>
            <pc:docMk/>
            <pc:sldMk cId="1101800205" sldId="868"/>
            <ac:spMk id="12" creationId="{BB8C7199-D170-113F-48A1-4080A275D06D}"/>
          </ac:spMkLst>
        </pc:spChg>
        <pc:spChg chg="add mod">
          <ac:chgData name="ĐOÀN CÔNG LUẬN" userId="a97991c4-d687-4229-9f46-5d131aef7881" providerId="ADAL" clId="{712A35DB-14EA-4F71-A800-BBA4BA1B1945}" dt="2026-04-21T17:45:16.868" v="4667"/>
          <ac:spMkLst>
            <pc:docMk/>
            <pc:sldMk cId="1101800205" sldId="868"/>
            <ac:spMk id="13" creationId="{3CCC93EA-BA8D-77BC-3BB0-8A95C50BE7D6}"/>
          </ac:spMkLst>
        </pc:spChg>
        <pc:spChg chg="add mod">
          <ac:chgData name="ĐOÀN CÔNG LUẬN" userId="a97991c4-d687-4229-9f46-5d131aef7881" providerId="ADAL" clId="{712A35DB-14EA-4F71-A800-BBA4BA1B1945}" dt="2026-04-21T19:00:19.488" v="8419" actId="20577"/>
          <ac:spMkLst>
            <pc:docMk/>
            <pc:sldMk cId="1101800205" sldId="868"/>
            <ac:spMk id="15" creationId="{AA263CF9-89B7-2AB1-E7FA-BC1F081E7A7E}"/>
          </ac:spMkLst>
        </pc:spChg>
        <pc:picChg chg="add mod">
          <ac:chgData name="ĐOÀN CÔNG LUẬN" userId="a97991c4-d687-4229-9f46-5d131aef7881" providerId="ADAL" clId="{712A35DB-14EA-4F71-A800-BBA4BA1B1945}" dt="2026-04-21T17:39:56.728" v="4319" actId="1035"/>
          <ac:picMkLst>
            <pc:docMk/>
            <pc:sldMk cId="1101800205" sldId="868"/>
            <ac:picMk id="5" creationId="{03B29D24-036B-2D1A-B09F-4E7DD58196AD}"/>
          </ac:picMkLst>
        </pc:picChg>
        <pc:picChg chg="add mod">
          <ac:chgData name="ĐOÀN CÔNG LUẬN" userId="a97991c4-d687-4229-9f46-5d131aef7881" providerId="ADAL" clId="{712A35DB-14EA-4F71-A800-BBA4BA1B1945}" dt="2026-04-21T17:40:08.591" v="4321" actId="1076"/>
          <ac:picMkLst>
            <pc:docMk/>
            <pc:sldMk cId="1101800205" sldId="868"/>
            <ac:picMk id="8" creationId="{60C33145-AD27-7A03-6BA8-F66484DAAD04}"/>
          </ac:picMkLst>
        </pc:picChg>
      </pc:sldChg>
      <pc:sldChg chg="addSp delSp modSp add mod addAnim delAnim modAnim">
        <pc:chgData name="ĐOÀN CÔNG LUẬN" userId="a97991c4-d687-4229-9f46-5d131aef7881" providerId="ADAL" clId="{712A35DB-14EA-4F71-A800-BBA4BA1B1945}" dt="2026-04-21T19:00:24.405" v="8423" actId="20577"/>
        <pc:sldMkLst>
          <pc:docMk/>
          <pc:sldMk cId="2154967382" sldId="869"/>
        </pc:sldMkLst>
        <pc:spChg chg="add del mod">
          <ac:chgData name="ĐOÀN CÔNG LUẬN" userId="a97991c4-d687-4229-9f46-5d131aef7881" providerId="ADAL" clId="{712A35DB-14EA-4F71-A800-BBA4BA1B1945}" dt="2026-04-21T17:46:20.630" v="4687" actId="1076"/>
          <ac:spMkLst>
            <pc:docMk/>
            <pc:sldMk cId="2154967382" sldId="869"/>
            <ac:spMk id="2" creationId="{27E9837F-05AD-2739-BCBD-80F10903DAE6}"/>
          </ac:spMkLst>
        </pc:spChg>
        <pc:spChg chg="add mod">
          <ac:chgData name="ĐOÀN CÔNG LUẬN" userId="a97991c4-d687-4229-9f46-5d131aef7881" providerId="ADAL" clId="{712A35DB-14EA-4F71-A800-BBA4BA1B1945}" dt="2026-04-21T17:46:13.480" v="4685" actId="1076"/>
          <ac:spMkLst>
            <pc:docMk/>
            <pc:sldMk cId="2154967382" sldId="869"/>
            <ac:spMk id="10" creationId="{A176F509-7918-9D20-BCEA-013AC4096A89}"/>
          </ac:spMkLst>
        </pc:spChg>
        <pc:spChg chg="add mod">
          <ac:chgData name="ĐOÀN CÔNG LUẬN" userId="a97991c4-d687-4229-9f46-5d131aef7881" providerId="ADAL" clId="{712A35DB-14EA-4F71-A800-BBA4BA1B1945}" dt="2026-04-21T17:46:03.596" v="4680"/>
          <ac:spMkLst>
            <pc:docMk/>
            <pc:sldMk cId="2154967382" sldId="869"/>
            <ac:spMk id="19" creationId="{278A3B9D-37FF-FD61-73BA-BBAC72C2AC6D}"/>
          </ac:spMkLst>
        </pc:spChg>
        <pc:spChg chg="add mod">
          <ac:chgData name="ĐOÀN CÔNG LUẬN" userId="a97991c4-d687-4229-9f46-5d131aef7881" providerId="ADAL" clId="{712A35DB-14EA-4F71-A800-BBA4BA1B1945}" dt="2026-04-21T17:46:03.596" v="4680"/>
          <ac:spMkLst>
            <pc:docMk/>
            <pc:sldMk cId="2154967382" sldId="869"/>
            <ac:spMk id="20" creationId="{C474E612-462F-B2A6-818E-93E20FC29FE1}"/>
          </ac:spMkLst>
        </pc:spChg>
        <pc:spChg chg="add mod">
          <ac:chgData name="ĐOÀN CÔNG LUẬN" userId="a97991c4-d687-4229-9f46-5d131aef7881" providerId="ADAL" clId="{712A35DB-14EA-4F71-A800-BBA4BA1B1945}" dt="2026-04-21T17:46:03.596" v="4680"/>
          <ac:spMkLst>
            <pc:docMk/>
            <pc:sldMk cId="2154967382" sldId="869"/>
            <ac:spMk id="21" creationId="{F4E48289-44CA-57F6-E502-114F5EAE2160}"/>
          </ac:spMkLst>
        </pc:spChg>
        <pc:spChg chg="add mod">
          <ac:chgData name="ĐOÀN CÔNG LUẬN" userId="a97991c4-d687-4229-9f46-5d131aef7881" providerId="ADAL" clId="{712A35DB-14EA-4F71-A800-BBA4BA1B1945}" dt="2026-04-21T19:00:24.405" v="8423" actId="20577"/>
          <ac:spMkLst>
            <pc:docMk/>
            <pc:sldMk cId="2154967382" sldId="869"/>
            <ac:spMk id="22" creationId="{C0673128-F6E5-0C8A-0C45-4BD145EEF253}"/>
          </ac:spMkLst>
        </pc:spChg>
        <pc:picChg chg="mod">
          <ac:chgData name="ĐOÀN CÔNG LUẬN" userId="a97991c4-d687-4229-9f46-5d131aef7881" providerId="ADAL" clId="{712A35DB-14EA-4F71-A800-BBA4BA1B1945}" dt="2026-04-21T17:43:10.304" v="4639" actId="1076"/>
          <ac:picMkLst>
            <pc:docMk/>
            <pc:sldMk cId="2154967382" sldId="869"/>
            <ac:picMk id="8" creationId="{6D3E3009-BE56-DF7D-F1C5-BCD3961D1635}"/>
          </ac:picMkLst>
        </pc:picChg>
        <pc:picChg chg="add mod">
          <ac:chgData name="ĐOÀN CÔNG LUẬN" userId="a97991c4-d687-4229-9f46-5d131aef7881" providerId="ADAL" clId="{712A35DB-14EA-4F71-A800-BBA4BA1B1945}" dt="2026-04-21T17:43:53.198" v="4643" actId="1076"/>
          <ac:picMkLst>
            <pc:docMk/>
            <pc:sldMk cId="2154967382" sldId="869"/>
            <ac:picMk id="11" creationId="{366810C5-6483-B7E5-BEE1-0A2E3DE64909}"/>
          </ac:picMkLst>
        </pc:picChg>
        <pc:picChg chg="add mod">
          <ac:chgData name="ĐOÀN CÔNG LUẬN" userId="a97991c4-d687-4229-9f46-5d131aef7881" providerId="ADAL" clId="{712A35DB-14EA-4F71-A800-BBA4BA1B1945}" dt="2026-04-21T17:43:53.198" v="4643" actId="1076"/>
          <ac:picMkLst>
            <pc:docMk/>
            <pc:sldMk cId="2154967382" sldId="869"/>
            <ac:picMk id="12" creationId="{73546094-3A6B-4975-E2CF-EA644D62CA8E}"/>
          </ac:picMkLst>
        </pc:picChg>
        <pc:picChg chg="add mod">
          <ac:chgData name="ĐOÀN CÔNG LUẬN" userId="a97991c4-d687-4229-9f46-5d131aef7881" providerId="ADAL" clId="{712A35DB-14EA-4F71-A800-BBA4BA1B1945}" dt="2026-04-21T17:43:53.198" v="4643" actId="1076"/>
          <ac:picMkLst>
            <pc:docMk/>
            <pc:sldMk cId="2154967382" sldId="869"/>
            <ac:picMk id="13" creationId="{DE5CB0EF-1590-F42F-4490-1D5423846EE9}"/>
          </ac:picMkLst>
        </pc:picChg>
        <pc:picChg chg="add mod">
          <ac:chgData name="ĐOÀN CÔNG LUẬN" userId="a97991c4-d687-4229-9f46-5d131aef7881" providerId="ADAL" clId="{712A35DB-14EA-4F71-A800-BBA4BA1B1945}" dt="2026-04-21T17:43:53.198" v="4643" actId="1076"/>
          <ac:picMkLst>
            <pc:docMk/>
            <pc:sldMk cId="2154967382" sldId="869"/>
            <ac:picMk id="15" creationId="{446EE17B-3247-62F9-581F-1A9201E8CCDA}"/>
          </ac:picMkLst>
        </pc:picChg>
        <pc:picChg chg="add mod">
          <ac:chgData name="ĐOÀN CÔNG LUẬN" userId="a97991c4-d687-4229-9f46-5d131aef7881" providerId="ADAL" clId="{712A35DB-14EA-4F71-A800-BBA4BA1B1945}" dt="2026-04-21T17:43:53.198" v="4643" actId="1076"/>
          <ac:picMkLst>
            <pc:docMk/>
            <pc:sldMk cId="2154967382" sldId="869"/>
            <ac:picMk id="17" creationId="{F7AC9402-CC52-92B9-C43D-B326782ED2B5}"/>
          </ac:picMkLst>
        </pc:picChg>
      </pc:sldChg>
      <pc:sldChg chg="addSp delSp modSp add mod modAnim">
        <pc:chgData name="ĐOÀN CÔNG LUẬN" userId="a97991c4-d687-4229-9f46-5d131aef7881" providerId="ADAL" clId="{712A35DB-14EA-4F71-A800-BBA4BA1B1945}" dt="2026-04-21T19:00:29.957" v="8427" actId="20577"/>
        <pc:sldMkLst>
          <pc:docMk/>
          <pc:sldMk cId="2369309683" sldId="870"/>
        </pc:sldMkLst>
        <pc:spChg chg="mod">
          <ac:chgData name="ĐOÀN CÔNG LUẬN" userId="a97991c4-d687-4229-9f46-5d131aef7881" providerId="ADAL" clId="{712A35DB-14EA-4F71-A800-BBA4BA1B1945}" dt="2026-04-21T17:49:53.167" v="4924" actId="1076"/>
          <ac:spMkLst>
            <pc:docMk/>
            <pc:sldMk cId="2369309683" sldId="870"/>
            <ac:spMk id="2" creationId="{17DCF83F-1058-8893-DD07-70948CE88D7C}"/>
          </ac:spMkLst>
        </pc:spChg>
        <pc:spChg chg="add mod">
          <ac:chgData name="ĐOÀN CÔNG LUẬN" userId="a97991c4-d687-4229-9f46-5d131aef7881" providerId="ADAL" clId="{712A35DB-14EA-4F71-A800-BBA4BA1B1945}" dt="2026-04-21T17:54:15.238" v="5067" actId="14100"/>
          <ac:spMkLst>
            <pc:docMk/>
            <pc:sldMk cId="2369309683" sldId="870"/>
            <ac:spMk id="4" creationId="{9B184B2B-319B-E7D9-A01E-0AD07E227129}"/>
          </ac:spMkLst>
        </pc:spChg>
        <pc:spChg chg="add mod">
          <ac:chgData name="ĐOÀN CÔNG LUẬN" userId="a97991c4-d687-4229-9f46-5d131aef7881" providerId="ADAL" clId="{712A35DB-14EA-4F71-A800-BBA4BA1B1945}" dt="2026-04-21T17:57:34.551" v="5243" actId="14100"/>
          <ac:spMkLst>
            <pc:docMk/>
            <pc:sldMk cId="2369309683" sldId="870"/>
            <ac:spMk id="5" creationId="{E71F930D-C969-351C-0939-D6F34AD84422}"/>
          </ac:spMkLst>
        </pc:spChg>
        <pc:spChg chg="mod">
          <ac:chgData name="ĐOÀN CÔNG LUẬN" userId="a97991c4-d687-4229-9f46-5d131aef7881" providerId="ADAL" clId="{712A35DB-14EA-4F71-A800-BBA4BA1B1945}" dt="2026-04-21T19:00:29.957" v="8427" actId="20577"/>
          <ac:spMkLst>
            <pc:docMk/>
            <pc:sldMk cId="2369309683" sldId="870"/>
            <ac:spMk id="6" creationId="{156192DE-C3CC-9034-D489-58C72616125E}"/>
          </ac:spMkLst>
        </pc:spChg>
        <pc:spChg chg="add mod">
          <ac:chgData name="ĐOÀN CÔNG LUẬN" userId="a97991c4-d687-4229-9f46-5d131aef7881" providerId="ADAL" clId="{712A35DB-14EA-4F71-A800-BBA4BA1B1945}" dt="2026-04-21T18:00:03.084" v="5297" actId="14100"/>
          <ac:spMkLst>
            <pc:docMk/>
            <pc:sldMk cId="2369309683" sldId="870"/>
            <ac:spMk id="9" creationId="{C2EF6A5D-3DF0-2643-850B-E80D3E0464DA}"/>
          </ac:spMkLst>
        </pc:spChg>
        <pc:spChg chg="add mod">
          <ac:chgData name="ĐOÀN CÔNG LUẬN" userId="a97991c4-d687-4229-9f46-5d131aef7881" providerId="ADAL" clId="{712A35DB-14EA-4F71-A800-BBA4BA1B1945}" dt="2026-04-21T18:00:46.874" v="5351" actId="14100"/>
          <ac:spMkLst>
            <pc:docMk/>
            <pc:sldMk cId="2369309683" sldId="870"/>
            <ac:spMk id="14" creationId="{2D63F87F-3CC8-7917-1882-7CF3F010CE0F}"/>
          </ac:spMkLst>
        </pc:spChg>
        <pc:spChg chg="add mod">
          <ac:chgData name="ĐOÀN CÔNG LUẬN" userId="a97991c4-d687-4229-9f46-5d131aef7881" providerId="ADAL" clId="{712A35DB-14EA-4F71-A800-BBA4BA1B1945}" dt="2026-04-21T18:02:00.417" v="5485" actId="1076"/>
          <ac:spMkLst>
            <pc:docMk/>
            <pc:sldMk cId="2369309683" sldId="870"/>
            <ac:spMk id="16" creationId="{29ABEC4E-519D-FCAD-66A6-CED5CB0E0540}"/>
          </ac:spMkLst>
        </pc:spChg>
        <pc:spChg chg="mod">
          <ac:chgData name="ĐOÀN CÔNG LUẬN" userId="a97991c4-d687-4229-9f46-5d131aef7881" providerId="ADAL" clId="{712A35DB-14EA-4F71-A800-BBA4BA1B1945}" dt="2026-04-21T17:47:50.135" v="4837" actId="14100"/>
          <ac:spMkLst>
            <pc:docMk/>
            <pc:sldMk cId="2369309683" sldId="870"/>
            <ac:spMk id="20" creationId="{BC6F8983-B800-A83F-B693-603FC4F7C900}"/>
          </ac:spMkLst>
        </pc:spChg>
        <pc:picChg chg="mod">
          <ac:chgData name="ĐOÀN CÔNG LUẬN" userId="a97991c4-d687-4229-9f46-5d131aef7881" providerId="ADAL" clId="{712A35DB-14EA-4F71-A800-BBA4BA1B1945}" dt="2026-04-21T17:48:45.161" v="4851" actId="1076"/>
          <ac:picMkLst>
            <pc:docMk/>
            <pc:sldMk cId="2369309683" sldId="870"/>
            <ac:picMk id="8" creationId="{26426A3F-83C4-FA26-B2CC-0E1804F52BAE}"/>
          </ac:picMkLst>
        </pc:picChg>
        <pc:picChg chg="mod">
          <ac:chgData name="ĐOÀN CÔNG LUẬN" userId="a97991c4-d687-4229-9f46-5d131aef7881" providerId="ADAL" clId="{712A35DB-14EA-4F71-A800-BBA4BA1B1945}" dt="2026-04-21T17:48:43.124" v="4850" actId="1076"/>
          <ac:picMkLst>
            <pc:docMk/>
            <pc:sldMk cId="2369309683" sldId="870"/>
            <ac:picMk id="13" creationId="{E63A7EAF-0535-A636-4D36-AC546AB4A445}"/>
          </ac:picMkLst>
        </pc:picChg>
        <pc:picChg chg="add mod">
          <ac:chgData name="ĐOÀN CÔNG LUẬN" userId="a97991c4-d687-4229-9f46-5d131aef7881" providerId="ADAL" clId="{712A35DB-14EA-4F71-A800-BBA4BA1B1945}" dt="2026-04-21T18:00:52.022" v="5352" actId="1076"/>
          <ac:picMkLst>
            <pc:docMk/>
            <pc:sldMk cId="2369309683" sldId="870"/>
            <ac:picMk id="3074" creationId="{9DBA8239-40CC-7CF9-69F7-B6D47F7F8ACB}"/>
          </ac:picMkLst>
        </pc:picChg>
      </pc:sldChg>
      <pc:sldChg chg="addSp delSp modSp add mod addAnim delAnim modAnim">
        <pc:chgData name="ĐOÀN CÔNG LUẬN" userId="a97991c4-d687-4229-9f46-5d131aef7881" providerId="ADAL" clId="{712A35DB-14EA-4F71-A800-BBA4BA1B1945}" dt="2026-04-21T19:00:43.255" v="8435" actId="20577"/>
        <pc:sldMkLst>
          <pc:docMk/>
          <pc:sldMk cId="2138408803" sldId="871"/>
        </pc:sldMkLst>
        <pc:spChg chg="mod">
          <ac:chgData name="ĐOÀN CÔNG LUẬN" userId="a97991c4-d687-4229-9f46-5d131aef7881" providerId="ADAL" clId="{712A35DB-14EA-4F71-A800-BBA4BA1B1945}" dt="2026-04-21T18:19:21.735" v="6268" actId="113"/>
          <ac:spMkLst>
            <pc:docMk/>
            <pc:sldMk cId="2138408803" sldId="871"/>
            <ac:spMk id="2" creationId="{3793135A-9A56-575C-F478-A050CB50B7DE}"/>
          </ac:spMkLst>
        </pc:spChg>
        <pc:spChg chg="add mod">
          <ac:chgData name="ĐOÀN CÔNG LUẬN" userId="a97991c4-d687-4229-9f46-5d131aef7881" providerId="ADAL" clId="{712A35DB-14EA-4F71-A800-BBA4BA1B1945}" dt="2026-04-21T18:20:00.500" v="6349" actId="14100"/>
          <ac:spMkLst>
            <pc:docMk/>
            <pc:sldMk cId="2138408803" sldId="871"/>
            <ac:spMk id="4" creationId="{2B79E976-2C3A-39D9-5216-923225643A94}"/>
          </ac:spMkLst>
        </pc:spChg>
        <pc:spChg chg="mod">
          <ac:chgData name="ĐOÀN CÔNG LUẬN" userId="a97991c4-d687-4229-9f46-5d131aef7881" providerId="ADAL" clId="{712A35DB-14EA-4F71-A800-BBA4BA1B1945}" dt="2026-04-21T19:00:43.255" v="8435" actId="20577"/>
          <ac:spMkLst>
            <pc:docMk/>
            <pc:sldMk cId="2138408803" sldId="871"/>
            <ac:spMk id="6" creationId="{ABE0ABBB-9D94-4396-C56A-14F3D3993736}"/>
          </ac:spMkLst>
        </pc:spChg>
        <pc:spChg chg="add mod">
          <ac:chgData name="ĐOÀN CÔNG LUẬN" userId="a97991c4-d687-4229-9f46-5d131aef7881" providerId="ADAL" clId="{712A35DB-14EA-4F71-A800-BBA4BA1B1945}" dt="2026-04-21T18:21:09.889" v="6474" actId="14100"/>
          <ac:spMkLst>
            <pc:docMk/>
            <pc:sldMk cId="2138408803" sldId="871"/>
            <ac:spMk id="8" creationId="{7B36F672-68F6-91AB-52DB-F906A2A9B965}"/>
          </ac:spMkLst>
        </pc:spChg>
        <pc:spChg chg="add mod">
          <ac:chgData name="ĐOÀN CÔNG LUẬN" userId="a97991c4-d687-4229-9f46-5d131aef7881" providerId="ADAL" clId="{712A35DB-14EA-4F71-A800-BBA4BA1B1945}" dt="2026-04-21T18:22:30.094" v="6744" actId="1036"/>
          <ac:spMkLst>
            <pc:docMk/>
            <pc:sldMk cId="2138408803" sldId="871"/>
            <ac:spMk id="9" creationId="{18690304-7BE3-2684-DD25-F9A832EE73CB}"/>
          </ac:spMkLst>
        </pc:spChg>
        <pc:spChg chg="add mod">
          <ac:chgData name="ĐOÀN CÔNG LUẬN" userId="a97991c4-d687-4229-9f46-5d131aef7881" providerId="ADAL" clId="{712A35DB-14EA-4F71-A800-BBA4BA1B1945}" dt="2026-04-21T18:22:54.516" v="6786" actId="14100"/>
          <ac:spMkLst>
            <pc:docMk/>
            <pc:sldMk cId="2138408803" sldId="871"/>
            <ac:spMk id="13" creationId="{AAAA1355-087C-B536-988F-633ADD0EACF1}"/>
          </ac:spMkLst>
        </pc:spChg>
        <pc:spChg chg="add mod">
          <ac:chgData name="ĐOÀN CÔNG LUẬN" userId="a97991c4-d687-4229-9f46-5d131aef7881" providerId="ADAL" clId="{712A35DB-14EA-4F71-A800-BBA4BA1B1945}" dt="2026-04-21T18:26:17.100" v="7056" actId="14100"/>
          <ac:spMkLst>
            <pc:docMk/>
            <pc:sldMk cId="2138408803" sldId="871"/>
            <ac:spMk id="14" creationId="{EE6267A3-F458-72DC-DED2-49BFF3704826}"/>
          </ac:spMkLst>
        </pc:spChg>
        <pc:picChg chg="add mod">
          <ac:chgData name="ĐOÀN CÔNG LUẬN" userId="a97991c4-d687-4229-9f46-5d131aef7881" providerId="ADAL" clId="{712A35DB-14EA-4F71-A800-BBA4BA1B1945}" dt="2026-04-21T18:24:44.647" v="6792" actId="1076"/>
          <ac:picMkLst>
            <pc:docMk/>
            <pc:sldMk cId="2138408803" sldId="871"/>
            <ac:picMk id="15" creationId="{5D40EBAC-1438-8ED4-168D-618E7AFD8F5A}"/>
          </ac:picMkLst>
        </pc:picChg>
        <pc:picChg chg="add mod">
          <ac:chgData name="ĐOÀN CÔNG LUẬN" userId="a97991c4-d687-4229-9f46-5d131aef7881" providerId="ADAL" clId="{712A35DB-14EA-4F71-A800-BBA4BA1B1945}" dt="2026-04-21T18:32:27.417" v="7069" actId="1076"/>
          <ac:picMkLst>
            <pc:docMk/>
            <pc:sldMk cId="2138408803" sldId="871"/>
            <ac:picMk id="18" creationId="{593CB9DE-130D-02DA-7E71-5C71856DEC13}"/>
          </ac:picMkLst>
        </pc:picChg>
        <pc:picChg chg="add mod">
          <ac:chgData name="ĐOÀN CÔNG LUẬN" userId="a97991c4-d687-4229-9f46-5d131aef7881" providerId="ADAL" clId="{712A35DB-14EA-4F71-A800-BBA4BA1B1945}" dt="2026-04-21T18:34:04.160" v="7092" actId="1076"/>
          <ac:picMkLst>
            <pc:docMk/>
            <pc:sldMk cId="2138408803" sldId="871"/>
            <ac:picMk id="8198" creationId="{DAE2F905-2FC6-7EC7-5C33-E67AFADF05DE}"/>
          </ac:picMkLst>
        </pc:picChg>
        <pc:picChg chg="add mod">
          <ac:chgData name="ĐOÀN CÔNG LUẬN" userId="a97991c4-d687-4229-9f46-5d131aef7881" providerId="ADAL" clId="{712A35DB-14EA-4F71-A800-BBA4BA1B1945}" dt="2026-04-21T18:33:29.416" v="7088" actId="1076"/>
          <ac:picMkLst>
            <pc:docMk/>
            <pc:sldMk cId="2138408803" sldId="871"/>
            <ac:picMk id="8200" creationId="{416F7788-B068-05B8-4577-FCA193E8BA88}"/>
          </ac:picMkLst>
        </pc:picChg>
      </pc:sldChg>
      <pc:sldChg chg="addSp delSp modSp add mod modAnim">
        <pc:chgData name="ĐOÀN CÔNG LUẬN" userId="a97991c4-d687-4229-9f46-5d131aef7881" providerId="ADAL" clId="{712A35DB-14EA-4F71-A800-BBA4BA1B1945}" dt="2026-04-21T19:00:46.910" v="8439" actId="20577"/>
        <pc:sldMkLst>
          <pc:docMk/>
          <pc:sldMk cId="3632956905" sldId="873"/>
        </pc:sldMkLst>
        <pc:spChg chg="mod">
          <ac:chgData name="ĐOÀN CÔNG LUẬN" userId="a97991c4-d687-4229-9f46-5d131aef7881" providerId="ADAL" clId="{712A35DB-14EA-4F71-A800-BBA4BA1B1945}" dt="2026-04-21T18:38:52.409" v="7436" actId="6549"/>
          <ac:spMkLst>
            <pc:docMk/>
            <pc:sldMk cId="3632956905" sldId="873"/>
            <ac:spMk id="4" creationId="{EB4354D4-522E-7C54-509D-1F5E993FEF27}"/>
          </ac:spMkLst>
        </pc:spChg>
        <pc:spChg chg="mod">
          <ac:chgData name="ĐOÀN CÔNG LUẬN" userId="a97991c4-d687-4229-9f46-5d131aef7881" providerId="ADAL" clId="{712A35DB-14EA-4F71-A800-BBA4BA1B1945}" dt="2026-04-21T19:00:46.910" v="8439" actId="20577"/>
          <ac:spMkLst>
            <pc:docMk/>
            <pc:sldMk cId="3632956905" sldId="873"/>
            <ac:spMk id="6" creationId="{98D102FC-4C4C-077A-A894-5B02DD08DA6A}"/>
          </ac:spMkLst>
        </pc:spChg>
        <pc:picChg chg="add mod">
          <ac:chgData name="ĐOÀN CÔNG LUẬN" userId="a97991c4-d687-4229-9f46-5d131aef7881" providerId="ADAL" clId="{712A35DB-14EA-4F71-A800-BBA4BA1B1945}" dt="2026-04-21T18:45:34.863" v="7870" actId="171"/>
          <ac:picMkLst>
            <pc:docMk/>
            <pc:sldMk cId="3632956905" sldId="873"/>
            <ac:picMk id="5" creationId="{8A6D6AEC-0312-3641-2E48-5C49A1C42C14}"/>
          </ac:picMkLst>
        </pc:picChg>
        <pc:picChg chg="mod">
          <ac:chgData name="ĐOÀN CÔNG LUẬN" userId="a97991c4-d687-4229-9f46-5d131aef7881" providerId="ADAL" clId="{712A35DB-14EA-4F71-A800-BBA4BA1B1945}" dt="2026-04-21T18:45:38.861" v="7871" actId="1076"/>
          <ac:picMkLst>
            <pc:docMk/>
            <pc:sldMk cId="3632956905" sldId="873"/>
            <ac:picMk id="8200" creationId="{708A10A1-1A20-E66D-F8E4-D9D55E7775E5}"/>
          </ac:picMkLst>
        </pc:picChg>
      </pc:sldChg>
      <pc:sldChg chg="addSp delSp modSp add mod modAnim">
        <pc:chgData name="ĐOÀN CÔNG LUẬN" userId="a97991c4-d687-4229-9f46-5d131aef7881" providerId="ADAL" clId="{712A35DB-14EA-4F71-A800-BBA4BA1B1945}" dt="2026-04-21T19:00:51.791" v="8443" actId="20577"/>
        <pc:sldMkLst>
          <pc:docMk/>
          <pc:sldMk cId="2998151539" sldId="874"/>
        </pc:sldMkLst>
        <pc:spChg chg="add mod">
          <ac:chgData name="ĐOÀN CÔNG LUẬN" userId="a97991c4-d687-4229-9f46-5d131aef7881" providerId="ADAL" clId="{712A35DB-14EA-4F71-A800-BBA4BA1B1945}" dt="2026-04-21T18:39:54.486" v="7745" actId="20577"/>
          <ac:spMkLst>
            <pc:docMk/>
            <pc:sldMk cId="2998151539" sldId="874"/>
            <ac:spMk id="5" creationId="{C530BF68-C0FA-85FB-D4A5-1333C41D7F94}"/>
          </ac:spMkLst>
        </pc:spChg>
        <pc:spChg chg="mod">
          <ac:chgData name="ĐOÀN CÔNG LUẬN" userId="a97991c4-d687-4229-9f46-5d131aef7881" providerId="ADAL" clId="{712A35DB-14EA-4F71-A800-BBA4BA1B1945}" dt="2026-04-21T19:00:51.791" v="8443" actId="20577"/>
          <ac:spMkLst>
            <pc:docMk/>
            <pc:sldMk cId="2998151539" sldId="874"/>
            <ac:spMk id="6" creationId="{259ABAFE-76D2-9E7D-25D3-D6E9EDAD6F9A}"/>
          </ac:spMkLst>
        </pc:spChg>
        <pc:picChg chg="add mod">
          <ac:chgData name="ĐOÀN CÔNG LUẬN" userId="a97991c4-d687-4229-9f46-5d131aef7881" providerId="ADAL" clId="{712A35DB-14EA-4F71-A800-BBA4BA1B1945}" dt="2026-04-21T18:40:27.467" v="7752" actId="1076"/>
          <ac:picMkLst>
            <pc:docMk/>
            <pc:sldMk cId="2998151539" sldId="874"/>
            <ac:picMk id="11266" creationId="{F9514F1D-8D4C-BB8B-98C2-6DE8150C61A3}"/>
          </ac:picMkLst>
        </pc:picChg>
        <pc:picChg chg="add mod">
          <ac:chgData name="ĐOÀN CÔNG LUẬN" userId="a97991c4-d687-4229-9f46-5d131aef7881" providerId="ADAL" clId="{712A35DB-14EA-4F71-A800-BBA4BA1B1945}" dt="2026-04-21T18:41:03.904" v="7763" actId="1076"/>
          <ac:picMkLst>
            <pc:docMk/>
            <pc:sldMk cId="2998151539" sldId="874"/>
            <ac:picMk id="11268" creationId="{62BB5417-5153-4AEB-7A14-7D1D6B4C576C}"/>
          </ac:picMkLst>
        </pc:picChg>
      </pc:sldChg>
      <pc:sldChg chg="addSp delSp modSp add mod modAnim">
        <pc:chgData name="ĐOÀN CÔNG LUẬN" userId="a97991c4-d687-4229-9f46-5d131aef7881" providerId="ADAL" clId="{712A35DB-14EA-4F71-A800-BBA4BA1B1945}" dt="2026-04-21T21:27:34.167" v="22596" actId="207"/>
        <pc:sldMkLst>
          <pc:docMk/>
          <pc:sldMk cId="1817414513" sldId="875"/>
        </pc:sldMkLst>
        <pc:spChg chg="mod">
          <ac:chgData name="ĐOÀN CÔNG LUẬN" userId="a97991c4-d687-4229-9f46-5d131aef7881" providerId="ADAL" clId="{712A35DB-14EA-4F71-A800-BBA4BA1B1945}" dt="2026-04-21T18:43:24.568" v="7842" actId="20577"/>
          <ac:spMkLst>
            <pc:docMk/>
            <pc:sldMk cId="1817414513" sldId="875"/>
            <ac:spMk id="2" creationId="{91B56C2A-AC42-A6B3-DA2E-58BBB9FD229B}"/>
          </ac:spMkLst>
        </pc:spChg>
        <pc:spChg chg="mod">
          <ac:chgData name="ĐOÀN CÔNG LUẬN" userId="a97991c4-d687-4229-9f46-5d131aef7881" providerId="ADAL" clId="{712A35DB-14EA-4F71-A800-BBA4BA1B1945}" dt="2026-04-21T18:46:35.397" v="8017" actId="20577"/>
          <ac:spMkLst>
            <pc:docMk/>
            <pc:sldMk cId="1817414513" sldId="875"/>
            <ac:spMk id="5" creationId="{0BDFB2EB-D2B3-2508-AF8E-8953BB4F967F}"/>
          </ac:spMkLst>
        </pc:spChg>
        <pc:spChg chg="mod">
          <ac:chgData name="ĐOÀN CÔNG LUẬN" userId="a97991c4-d687-4229-9f46-5d131aef7881" providerId="ADAL" clId="{712A35DB-14EA-4F71-A800-BBA4BA1B1945}" dt="2026-04-21T19:00:55.801" v="8447" actId="20577"/>
          <ac:spMkLst>
            <pc:docMk/>
            <pc:sldMk cId="1817414513" sldId="875"/>
            <ac:spMk id="6" creationId="{A8FBA48E-92D8-A9F2-DD8E-B3CF79363E6E}"/>
          </ac:spMkLst>
        </pc:spChg>
        <pc:spChg chg="add mod">
          <ac:chgData name="ĐOÀN CÔNG LUẬN" userId="a97991c4-d687-4229-9f46-5d131aef7881" providerId="ADAL" clId="{712A35DB-14EA-4F71-A800-BBA4BA1B1945}" dt="2026-04-21T21:27:34.167" v="22596" actId="207"/>
          <ac:spMkLst>
            <pc:docMk/>
            <pc:sldMk cId="1817414513" sldId="875"/>
            <ac:spMk id="9" creationId="{FDC80728-D2F2-B3BF-3790-A975501AD77A}"/>
          </ac:spMkLst>
        </pc:spChg>
        <pc:spChg chg="add mod">
          <ac:chgData name="ĐOÀN CÔNG LUẬN" userId="a97991c4-d687-4229-9f46-5d131aef7881" providerId="ADAL" clId="{712A35DB-14EA-4F71-A800-BBA4BA1B1945}" dt="2026-04-21T21:27:34.167" v="22596" actId="207"/>
          <ac:spMkLst>
            <pc:docMk/>
            <pc:sldMk cId="1817414513" sldId="875"/>
            <ac:spMk id="10" creationId="{C1D9E35C-5A63-3F70-45EE-AECFD94BE50B}"/>
          </ac:spMkLst>
        </pc:spChg>
        <pc:picChg chg="add mod">
          <ac:chgData name="ĐOÀN CÔNG LUẬN" userId="a97991c4-d687-4229-9f46-5d131aef7881" providerId="ADAL" clId="{712A35DB-14EA-4F71-A800-BBA4BA1B1945}" dt="2026-04-21T18:44:13.717" v="7852" actId="14100"/>
          <ac:picMkLst>
            <pc:docMk/>
            <pc:sldMk cId="1817414513" sldId="875"/>
            <ac:picMk id="8" creationId="{01648C87-66CD-BA59-11E8-FE902FA7C4C4}"/>
          </ac:picMkLst>
        </pc:picChg>
        <pc:picChg chg="add mod">
          <ac:chgData name="ĐOÀN CÔNG LUẬN" userId="a97991c4-d687-4229-9f46-5d131aef7881" providerId="ADAL" clId="{712A35DB-14EA-4F71-A800-BBA4BA1B1945}" dt="2026-04-21T18:59:45.137" v="8406" actId="1076"/>
          <ac:picMkLst>
            <pc:docMk/>
            <pc:sldMk cId="1817414513" sldId="875"/>
            <ac:picMk id="12" creationId="{500F8180-3790-54FB-6BE4-A5A7F5BE04B4}"/>
          </ac:picMkLst>
        </pc:picChg>
        <pc:picChg chg="mod">
          <ac:chgData name="ĐOÀN CÔNG LUẬN" userId="a97991c4-d687-4229-9f46-5d131aef7881" providerId="ADAL" clId="{712A35DB-14EA-4F71-A800-BBA4BA1B1945}" dt="2026-04-21T18:44:20.160" v="7855" actId="1076"/>
          <ac:picMkLst>
            <pc:docMk/>
            <pc:sldMk cId="1817414513" sldId="875"/>
            <ac:picMk id="11266" creationId="{AED56312-1044-58EB-896D-6FD73BAF6D00}"/>
          </ac:picMkLst>
        </pc:picChg>
        <pc:picChg chg="add mod">
          <ac:chgData name="ĐOÀN CÔNG LUẬN" userId="a97991c4-d687-4229-9f46-5d131aef7881" providerId="ADAL" clId="{712A35DB-14EA-4F71-A800-BBA4BA1B1945}" dt="2026-04-21T19:02:53.100" v="8540" actId="1076"/>
          <ac:picMkLst>
            <pc:docMk/>
            <pc:sldMk cId="1817414513" sldId="875"/>
            <ac:picMk id="13314" creationId="{896CF16C-7E4D-1623-9661-80344E553903}"/>
          </ac:picMkLst>
        </pc:picChg>
      </pc:sldChg>
      <pc:sldChg chg="addSp modSp add mod addAnim delAnim modAnim">
        <pc:chgData name="ĐOÀN CÔNG LUẬN" userId="a97991c4-d687-4229-9f46-5d131aef7881" providerId="ADAL" clId="{712A35DB-14EA-4F71-A800-BBA4BA1B1945}" dt="2026-04-21T21:22:52.663" v="22592"/>
        <pc:sldMkLst>
          <pc:docMk/>
          <pc:sldMk cId="1252093341" sldId="876"/>
        </pc:sldMkLst>
        <pc:spChg chg="add mod">
          <ac:chgData name="ĐOÀN CÔNG LUẬN" userId="a97991c4-d687-4229-9f46-5d131aef7881" providerId="ADAL" clId="{712A35DB-14EA-4F71-A800-BBA4BA1B1945}" dt="2026-04-21T20:41:05.562" v="16548" actId="1076"/>
          <ac:spMkLst>
            <pc:docMk/>
            <pc:sldMk cId="1252093341" sldId="876"/>
            <ac:spMk id="6" creationId="{2913405E-B5C3-BD99-B91F-C485A89CDA6B}"/>
          </ac:spMkLst>
        </pc:spChg>
        <pc:spChg chg="mod">
          <ac:chgData name="ĐOÀN CÔNG LUẬN" userId="a97991c4-d687-4229-9f46-5d131aef7881" providerId="ADAL" clId="{712A35DB-14EA-4F71-A800-BBA4BA1B1945}" dt="2026-04-21T20:37:14.443" v="15970" actId="14100"/>
          <ac:spMkLst>
            <pc:docMk/>
            <pc:sldMk cId="1252093341" sldId="876"/>
            <ac:spMk id="8" creationId="{F03A2D54-82DF-DBA8-FA48-EFFC32B660FC}"/>
          </ac:spMkLst>
        </pc:spChg>
        <pc:spChg chg="add mod">
          <ac:chgData name="ĐOÀN CÔNG LUẬN" userId="a97991c4-d687-4229-9f46-5d131aef7881" providerId="ADAL" clId="{712A35DB-14EA-4F71-A800-BBA4BA1B1945}" dt="2026-04-21T20:47:48.570" v="17849" actId="1076"/>
          <ac:spMkLst>
            <pc:docMk/>
            <pc:sldMk cId="1252093341" sldId="876"/>
            <ac:spMk id="9" creationId="{5ADA9518-46DB-8E92-095A-4DCD06F73489}"/>
          </ac:spMkLst>
        </pc:spChg>
        <pc:spChg chg="mod">
          <ac:chgData name="ĐOÀN CÔNG LUẬN" userId="a97991c4-d687-4229-9f46-5d131aef7881" providerId="ADAL" clId="{712A35DB-14EA-4F71-A800-BBA4BA1B1945}" dt="2026-04-21T20:38:27.077" v="16084" actId="1076"/>
          <ac:spMkLst>
            <pc:docMk/>
            <pc:sldMk cId="1252093341" sldId="876"/>
            <ac:spMk id="10" creationId="{F0DFBFC9-1982-56A1-AB4A-F42AAE540839}"/>
          </ac:spMkLst>
        </pc:spChg>
        <pc:spChg chg="mod">
          <ac:chgData name="ĐOÀN CÔNG LUẬN" userId="a97991c4-d687-4229-9f46-5d131aef7881" providerId="ADAL" clId="{712A35DB-14EA-4F71-A800-BBA4BA1B1945}" dt="2026-04-21T20:42:44.324" v="16855" actId="113"/>
          <ac:spMkLst>
            <pc:docMk/>
            <pc:sldMk cId="1252093341" sldId="876"/>
            <ac:spMk id="12" creationId="{287A622A-AA01-E012-4310-8CFA34BCFB0B}"/>
          </ac:spMkLst>
        </pc:spChg>
        <pc:spChg chg="mod">
          <ac:chgData name="ĐOÀN CÔNG LUẬN" userId="a97991c4-d687-4229-9f46-5d131aef7881" providerId="ADAL" clId="{712A35DB-14EA-4F71-A800-BBA4BA1B1945}" dt="2026-04-21T20:42:46.619" v="16856" actId="113"/>
          <ac:spMkLst>
            <pc:docMk/>
            <pc:sldMk cId="1252093341" sldId="876"/>
            <ac:spMk id="14" creationId="{7DB27A00-D155-2C9F-8A1A-71FF1150B038}"/>
          </ac:spMkLst>
        </pc:spChg>
        <pc:spChg chg="mod">
          <ac:chgData name="ĐOÀN CÔNG LUẬN" userId="a97991c4-d687-4229-9f46-5d131aef7881" providerId="ADAL" clId="{712A35DB-14EA-4F71-A800-BBA4BA1B1945}" dt="2026-04-21T20:47:48.570" v="17849" actId="1076"/>
          <ac:spMkLst>
            <pc:docMk/>
            <pc:sldMk cId="1252093341" sldId="876"/>
            <ac:spMk id="16" creationId="{C6EF3DE2-7915-FDD0-B401-1FD5B7A6B7FB}"/>
          </ac:spMkLst>
        </pc:spChg>
        <pc:spChg chg="mod">
          <ac:chgData name="ĐOÀN CÔNG LUẬN" userId="a97991c4-d687-4229-9f46-5d131aef7881" providerId="ADAL" clId="{712A35DB-14EA-4F71-A800-BBA4BA1B1945}" dt="2026-04-21T20:48:13.552" v="17855" actId="1076"/>
          <ac:spMkLst>
            <pc:docMk/>
            <pc:sldMk cId="1252093341" sldId="876"/>
            <ac:spMk id="19" creationId="{C01AA36A-E3AC-4229-73D3-298D8F3B1EAE}"/>
          </ac:spMkLst>
        </pc:spChg>
        <pc:picChg chg="mod">
          <ac:chgData name="ĐOÀN CÔNG LUẬN" userId="a97991c4-d687-4229-9f46-5d131aef7881" providerId="ADAL" clId="{712A35DB-14EA-4F71-A800-BBA4BA1B1945}" dt="2026-04-21T20:37:04.529" v="15923" actId="1076"/>
          <ac:picMkLst>
            <pc:docMk/>
            <pc:sldMk cId="1252093341" sldId="876"/>
            <ac:picMk id="5" creationId="{BD3A1995-9193-430B-A460-9B238125E5F0}"/>
          </ac:picMkLst>
        </pc:picChg>
        <pc:picChg chg="add mod">
          <ac:chgData name="ĐOÀN CÔNG LUẬN" userId="a97991c4-d687-4229-9f46-5d131aef7881" providerId="ADAL" clId="{712A35DB-14EA-4F71-A800-BBA4BA1B1945}" dt="2026-04-21T21:22:47.012" v="22590" actId="1076"/>
          <ac:picMkLst>
            <pc:docMk/>
            <pc:sldMk cId="1252093341" sldId="876"/>
            <ac:picMk id="21506" creationId="{8C97C3E7-5072-DEAA-A026-517F5C7A5815}"/>
          </ac:picMkLst>
        </pc:picChg>
      </pc:sldChg>
      <pc:sldMasterChg chg="addSp delSp modSp mod">
        <pc:chgData name="ĐOÀN CÔNG LUẬN" userId="a97991c4-d687-4229-9f46-5d131aef7881" providerId="ADAL" clId="{712A35DB-14EA-4F71-A800-BBA4BA1B1945}" dt="2026-05-14T18:12:27.651" v="22613" actId="1076"/>
        <pc:sldMasterMkLst>
          <pc:docMk/>
          <pc:sldMasterMk cId="2986616891" sldId="2147483648"/>
        </pc:sldMasterMkLst>
        <pc:spChg chg="mod">
          <ac:chgData name="ĐOÀN CÔNG LUẬN" userId="a97991c4-d687-4229-9f46-5d131aef7881" providerId="ADAL" clId="{712A35DB-14EA-4F71-A800-BBA4BA1B1945}" dt="2026-04-21T09:31:58.101" v="3051" actId="207"/>
          <ac:spMkLst>
            <pc:docMk/>
            <pc:sldMasterMk cId="2986616891" sldId="2147483648"/>
            <ac:spMk id="5" creationId="{E0DE82A6-A0B0-08C8-179F-313357C1ECF8}"/>
          </ac:spMkLst>
        </pc:spChg>
        <pc:spChg chg="mod">
          <ac:chgData name="ĐOÀN CÔNG LUẬN" userId="a97991c4-d687-4229-9f46-5d131aef7881" providerId="ADAL" clId="{712A35DB-14EA-4F71-A800-BBA4BA1B1945}" dt="2026-04-21T08:10:29.968" v="206" actId="2711"/>
          <ac:spMkLst>
            <pc:docMk/>
            <pc:sldMasterMk cId="2986616891" sldId="2147483648"/>
            <ac:spMk id="8" creationId="{0A371300-0CFE-5B7C-F5EB-2A4318482720}"/>
          </ac:spMkLst>
        </pc:spChg>
        <pc:picChg chg="add del mod">
          <ac:chgData name="ĐOÀN CÔNG LUẬN" userId="a97991c4-d687-4229-9f46-5d131aef7881" providerId="ADAL" clId="{712A35DB-14EA-4F71-A800-BBA4BA1B1945}" dt="2026-05-14T18:11:09.234" v="22603" actId="478"/>
          <ac:picMkLst>
            <pc:docMk/>
            <pc:sldMasterMk cId="2986616891" sldId="2147483648"/>
            <ac:picMk id="12" creationId="{29D6F71E-00E9-E642-9C2E-DA78C7CC939F}"/>
          </ac:picMkLst>
        </pc:picChg>
        <pc:picChg chg="add del">
          <ac:chgData name="ĐOÀN CÔNG LUẬN" userId="a97991c4-d687-4229-9f46-5d131aef7881" providerId="ADAL" clId="{712A35DB-14EA-4F71-A800-BBA4BA1B1945}" dt="2026-05-14T18:11:46.663" v="22605" actId="478"/>
          <ac:picMkLst>
            <pc:docMk/>
            <pc:sldMasterMk cId="2986616891" sldId="2147483648"/>
            <ac:picMk id="14" creationId="{638287ED-40E4-3616-8474-5D872C7436FD}"/>
          </ac:picMkLst>
        </pc:picChg>
        <pc:picChg chg="add mod ord">
          <ac:chgData name="ĐOÀN CÔNG LUẬN" userId="a97991c4-d687-4229-9f46-5d131aef7881" providerId="ADAL" clId="{712A35DB-14EA-4F71-A800-BBA4BA1B1945}" dt="2026-04-21T09:19:39.967" v="3031" actId="29295"/>
          <ac:picMkLst>
            <pc:docMk/>
            <pc:sldMasterMk cId="2986616891" sldId="2147483648"/>
            <ac:picMk id="15" creationId="{17C98684-C040-AA19-DF72-7D4C4B2E8A3B}"/>
          </ac:picMkLst>
        </pc:picChg>
        <pc:picChg chg="add mod">
          <ac:chgData name="ĐOÀN CÔNG LUẬN" userId="a97991c4-d687-4229-9f46-5d131aef7881" providerId="ADAL" clId="{712A35DB-14EA-4F71-A800-BBA4BA1B1945}" dt="2026-05-14T18:12:27.651" v="22613" actId="1076"/>
          <ac:picMkLst>
            <pc:docMk/>
            <pc:sldMasterMk cId="2986616891" sldId="2147483648"/>
            <ac:picMk id="1026" creationId="{4E91E2F7-5CA9-EF00-931F-1097451C7F50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BF00BA-5392-5EAF-1AB2-FDC097B21F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EC0BB8-B3EE-D610-942C-6DAB969FF5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E43EB-2FE9-4CB7-BED0-DC519E3156E1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D1FB98-81E8-DC6A-C4F6-40C3A66104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5A167-3E92-D8FD-FA96-02A2DFC696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D13BC-50D0-45F4-9B6C-C67FC076F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40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4F638-7B99-4F65-AD85-9C29A431EE27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8041B-2A3D-42EF-A1DA-E96F58605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8041B-2A3D-42EF-A1DA-E96F586053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3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40CED-A95F-7A5C-C70B-40C727A30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C000B0-0405-F59C-A420-552454572E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68A352-0248-0AA4-CD61-FB8FD49AF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0FC2D-D257-85AF-92B0-2B378AD37A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8041B-2A3D-42EF-A1DA-E96F586053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41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CC681-1200-331F-28E6-6DBE74E2D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5C2EC2-29DA-8F59-7D5C-68F6ED9CAF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6E0676-96F4-AA0F-FF48-D500D7E28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B9C1C-5D9F-4D7B-3D6F-5E9AA47A26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8041B-2A3D-42EF-A1DA-E96F586053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2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857C9-FDDB-8C44-2B2D-70B65202B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970AF8-FBAF-32AB-C88F-8D26D124E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743355-BE6D-6F68-D3CB-D58889D69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F3D69-A004-502C-21A8-4F8A8C2248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8041B-2A3D-42EF-A1DA-E96F586053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28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ECE25-8E20-E13A-10B7-54DFAA8D9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C27396-298B-C076-D7FC-C1CC6C2403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A64020-EDA6-3E47-96B2-C046B85BF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461CC-619F-8E38-F36D-5FB9D96094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8041B-2A3D-42EF-A1DA-E96F586053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0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FBF53-4695-AF03-9842-5A37EC30A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AE18FA-65FF-D6CC-D032-49DC5754C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FF306E-40EA-F1EA-BD30-EACB0F7D9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C7E2-99CD-4685-A443-3CEAEEB96793}" type="datetime1">
              <a:rPr lang="vi-VN" smtClean="0"/>
              <a:t>15/05/2026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013E4C-9233-AD96-9193-C4CE3713E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&lt;#&gt;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5F65C7-B5A5-9778-27CE-EF49C358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0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B419A-05C6-AEF7-FBA9-FD7D8DD18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EF6F88-3D19-EBED-CB39-BB25CB76D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9A67F-62E5-E1D1-A81F-9CD759F2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ABCDD-8A23-484A-89AC-AC580A7EFFC5}" type="datetime1">
              <a:rPr lang="vi-VN" smtClean="0"/>
              <a:t>15/05/2026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951D8-F163-F11C-F6F5-43286860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&lt;#&gt;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C20BC-9755-8599-B0BE-EB239F188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42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BA2490-A646-D9C1-4B07-FEB9FB5ED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E13CF-ED17-2549-173A-5FF58F213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E9AE1-950E-F5C6-BCE9-EF35B754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627B0-497E-445D-9798-AC6B9CCF7B03}" type="datetime1">
              <a:rPr lang="vi-VN" smtClean="0"/>
              <a:t>15/05/2026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1A1D1-9C09-ADFE-25C4-4BF5E12FA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&lt;#&gt;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07FAC-5937-651A-BA6D-62B56BFD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1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0C2C-3C8D-20E1-DA2F-929F31CE2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31857-9FF6-4556-9F17-23BEB8A36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32EFC-9041-8B8A-60A1-A1C0DA903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C04B-0743-49E3-A144-C4B82BDD9DFA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B724E-227D-A4BE-0D67-00D684F75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5059" y="6429016"/>
            <a:ext cx="672678" cy="365125"/>
          </a:xfrm>
        </p:spPr>
        <p:txBody>
          <a:bodyPr/>
          <a:lstStyle>
            <a:lvl1pPr algn="ctr">
              <a:defRPr sz="1400"/>
            </a:lvl1pPr>
          </a:lstStyle>
          <a:p>
            <a:fld id="{62E5A0AA-B76E-43F2-B456-472DBF2526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11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1D3B0-DA22-973F-59A6-9119DA8DD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7517A-92AC-30AB-B614-E39F2D0AB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393F7-7CF0-30CC-65F0-675BDD7EF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F886-A7F0-4D4D-AB4E-16118983C2A3}" type="datetime1">
              <a:rPr lang="vi-VN" smtClean="0"/>
              <a:t>15/05/2026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B25A0-1262-3DCB-E864-152BC91C8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&lt;#&gt;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54EC2-19B2-FF71-DE92-580FD7C0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1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EA37B-7C22-F27E-0C4D-8F3B05A9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E7442-89D4-DEC4-C140-E577B06671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B174C0-E92F-EFDB-AA47-CAE31E540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9F84D-AA05-414E-D743-915C4B7D8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6B41B-99B3-4AD8-910E-C787023922BF}" type="datetime1">
              <a:rPr lang="vi-VN" smtClean="0"/>
              <a:t>15/05/2026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A2D11C-6AE8-DA92-A304-B2DFC02B0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&lt;#&gt;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FF197-A505-0191-83AA-72B5EFACB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27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B1CB5-4440-EE5E-13F5-4150CC68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6166E-1FB4-4B8D-CF39-3FAA2AE0A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4DFED-2D7D-127B-08A9-6C2B76C5A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9867C9-4029-640B-50AF-15D4A059E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AA241E-46B6-5D04-E929-E0A2297039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EB0973-C6DD-2FDC-7FC8-E53CCB58B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17DB9-C677-4CA4-8FE9-1FD8933C62C4}" type="datetime1">
              <a:rPr lang="vi-VN" smtClean="0"/>
              <a:t>15/05/2026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E7FCEB-65BD-D749-2804-A891DC692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&lt;#&gt;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1E71EC-3F9C-B8F3-D292-E914BF14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20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1B06D-AB08-0D55-B224-58C5F2D17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CA0C0E-493E-1562-0CE0-47506202C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704B-9C5D-46AA-83CC-767F47537296}" type="datetime1">
              <a:rPr lang="vi-VN" smtClean="0"/>
              <a:t>15/05/2026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3BE2F-69AB-2F37-58F6-5647FE60C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&lt;#&gt;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DEC3E-33B3-E6EB-D582-725BE05D8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8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9335C6-BAA7-2CB6-52C2-DB7794175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0161-19D2-4BCE-A8C5-E992E9705717}" type="datetime1">
              <a:rPr lang="vi-VN" smtClean="0"/>
              <a:t>15/05/2026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257CD9-5C21-6CAC-E90D-4D348FED5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&lt;#&gt;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7C263-F564-F02B-5C21-4C7F7FDAA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4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E67DD-B51A-F124-CCB6-C4CE38A61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7640D-E9D4-F589-FD6A-F6E4C6C23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67DB4-E706-673D-8730-4367A047C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7A82F-A144-00D8-1CD4-941D8675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6828E-76DA-44FB-80E0-4C65908723BA}" type="datetime1">
              <a:rPr lang="vi-VN" smtClean="0"/>
              <a:t>15/05/2026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F65153-260D-CDD8-D387-927BC793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&lt;#&gt;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EEB06B-AEE6-C4A3-F171-9514CDD56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10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83EF2-B66B-AF0D-3DF4-836E2C0A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2A1BD-5243-BC0B-9E17-756A06B3E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B92E6-86D8-E6BD-97D3-06A18B153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8208E-A58C-B0A7-5AED-9BF3B184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0148-4835-4341-A0EC-9FB24F89C0FA}" type="datetime1">
              <a:rPr lang="vi-VN" smtClean="0"/>
              <a:t>15/05/2026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B2D35-364E-2B50-0FAC-F62EECEC3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&lt;#&gt;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136DAB-D47E-97F5-4803-F1D667E8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75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7C98684-C040-AA19-DF72-7D4C4B2E8A3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6429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134B35-A2CA-62C6-8121-F14B2A2A5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3F100-BAD4-834B-4AD3-DC31AA380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BDC03-C8C2-C516-A038-A6EA38EA47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0410"/>
            <a:ext cx="14266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accent6">
                    <a:lumMod val="75000"/>
                  </a:schemeClr>
                </a:solidFill>
                <a:latin typeface="French Script MT" panose="03020402040607040605" pitchFamily="66" charset="0"/>
              </a:defRPr>
            </a:lvl1pPr>
          </a:lstStyle>
          <a:p>
            <a:fld id="{D0EDD42D-2732-4FB8-9B1B-81931A50FF28}" type="datetime1">
              <a:rPr lang="vi-VN" smtClean="0"/>
              <a:pPr/>
              <a:t>15/05/2026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865FB-34C7-0E44-45CC-B925609D5B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23851" y="6431530"/>
            <a:ext cx="71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2E5A0AA-B76E-43F2-B456-472DBF2526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F8E24A-5765-834C-E8D7-6131F8B974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920"/>
            <a:ext cx="640080" cy="640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371300-0CFE-5B7C-F5EB-2A4318482720}"/>
              </a:ext>
            </a:extLst>
          </p:cNvPr>
          <p:cNvSpPr txBox="1"/>
          <p:nvPr userDrawn="1"/>
        </p:nvSpPr>
        <p:spPr>
          <a:xfrm>
            <a:off x="2428801" y="6436203"/>
            <a:ext cx="329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Cormorant Infant SemiBold" panose="00000700000000000000" pitchFamily="2" charset="0"/>
              </a:rPr>
              <a:t>Đoàn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Cormorant Infant SemiBold" panose="00000700000000000000" pitchFamily="2" charset="0"/>
              </a:rPr>
              <a:t> Công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Cormorant Infant SemiBold" panose="00000700000000000000" pitchFamily="2" charset="0"/>
              </a:rPr>
              <a:t>Luận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Cormorant Infant SemiBold" panose="00000700000000000000" pitchFamily="2" charset="0"/>
              </a:rPr>
              <a:t> (@humg.edu.vn)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4E790-2143-AC01-D0EF-047B0C92E8CD}"/>
              </a:ext>
            </a:extLst>
          </p:cNvPr>
          <p:cNvSpPr txBox="1"/>
          <p:nvPr userDrawn="1"/>
        </p:nvSpPr>
        <p:spPr>
          <a:xfrm>
            <a:off x="8142389" y="6422006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ormorant Infant SemiBold" panose="00000700000000000000" pitchFamily="2" charset="0"/>
              </a:rPr>
              <a:t>Hanoi University of Mining and Geology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5CB390-2E91-C2CA-DC68-1413BA880171}"/>
              </a:ext>
            </a:extLst>
          </p:cNvPr>
          <p:cNvCxnSpPr/>
          <p:nvPr userDrawn="1"/>
        </p:nvCxnSpPr>
        <p:spPr>
          <a:xfrm>
            <a:off x="1444598" y="6332011"/>
            <a:ext cx="1062357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D48330-2F56-19E4-CB7F-5C41FB37193C}"/>
              </a:ext>
            </a:extLst>
          </p:cNvPr>
          <p:cNvCxnSpPr>
            <a:cxnSpLocks/>
          </p:cNvCxnSpPr>
          <p:nvPr userDrawn="1"/>
        </p:nvCxnSpPr>
        <p:spPr>
          <a:xfrm>
            <a:off x="1659440" y="6381143"/>
            <a:ext cx="1039177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itle 2">
            <a:extLst>
              <a:ext uri="{FF2B5EF4-FFF2-40B4-BE49-F238E27FC236}">
                <a16:creationId xmlns:a16="http://schemas.microsoft.com/office/drawing/2014/main" id="{E0DE82A6-A0B0-08C8-179F-313357C1ECF8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55672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 descr="May be an image of text">
            <a:extLst>
              <a:ext uri="{FF2B5EF4-FFF2-40B4-BE49-F238E27FC236}">
                <a16:creationId xmlns:a16="http://schemas.microsoft.com/office/drawing/2014/main" id="{4E91E2F7-5CA9-EF00-931F-1097451C7F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645" y="0"/>
            <a:ext cx="689355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61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D3FCCF-C02B-82EF-EB8E-01DB54206A7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117"/>
            <a:ext cx="8164286" cy="4572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E375E4F-96E4-2415-9800-299E3DF1C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298" y="3934078"/>
            <a:ext cx="5486097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E521430-7FB5-2392-282F-A91B72BB5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B6A0-5927-4D92-BCF2-38A47568D34F}" type="datetime1">
              <a:rPr lang="vi-VN" smtClean="0"/>
              <a:t>15/05/2026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BECEA-3E0A-EA64-6953-8A75B684F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1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894630-4EAB-A7E4-B375-AFD6ABF3168D}"/>
              </a:ext>
            </a:extLst>
          </p:cNvPr>
          <p:cNvSpPr/>
          <p:nvPr/>
        </p:nvSpPr>
        <p:spPr>
          <a:xfrm>
            <a:off x="288579" y="967047"/>
            <a:ext cx="6795370" cy="20313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Ứng</a:t>
            </a:r>
            <a:r>
              <a:rPr 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dụng</a:t>
            </a:r>
            <a:r>
              <a:rPr 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công</a:t>
            </a:r>
            <a:r>
              <a:rPr 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nghệ</a:t>
            </a:r>
            <a:r>
              <a:rPr 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 Robot </a:t>
            </a:r>
            <a:r>
              <a:rPr lang="en-US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tự</a:t>
            </a:r>
            <a:r>
              <a:rPr 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giám</a:t>
            </a:r>
            <a:r>
              <a:rPr 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sát</a:t>
            </a:r>
            <a:r>
              <a:rPr 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vận</a:t>
            </a:r>
            <a:r>
              <a:rPr 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hành</a:t>
            </a:r>
            <a:r>
              <a:rPr 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khai</a:t>
            </a:r>
            <a:r>
              <a:rPr 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thác</a:t>
            </a:r>
            <a:r>
              <a:rPr 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mỏ</a:t>
            </a:r>
            <a:r>
              <a:rPr 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hầm</a:t>
            </a:r>
            <a:r>
              <a:rPr 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Times New Roman" panose="02020603050405020304" pitchFamily="18" charset="0"/>
              </a:rPr>
              <a:t>lò</a:t>
            </a:r>
            <a:endParaRPr lang="en-US" sz="4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e Future of Mining is Smart - E &amp; MJ">
            <a:extLst>
              <a:ext uri="{FF2B5EF4-FFF2-40B4-BE49-F238E27FC236}">
                <a16:creationId xmlns:a16="http://schemas.microsoft.com/office/drawing/2014/main" id="{B1AF8D9E-A957-6FE0-6118-45095B5E6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" b="99205" l="29400" r="97400">
                        <a14:foregroundMark x1="73467" y1="442" x2="44867" y2="6095"/>
                        <a14:foregroundMark x1="44867" y1="6095" x2="34333" y2="15018"/>
                        <a14:foregroundMark x1="48533" y1="88" x2="40200" y2="4859"/>
                        <a14:foregroundMark x1="40200" y1="4859" x2="36267" y2="10424"/>
                        <a14:foregroundMark x1="36267" y1="10424" x2="27467" y2="76502"/>
                        <a14:foregroundMark x1="27467" y1="76502" x2="30267" y2="89134"/>
                        <a14:foregroundMark x1="30267" y1="89134" x2="35933" y2="97350"/>
                        <a14:foregroundMark x1="35933" y1="97350" x2="71400" y2="97085"/>
                        <a14:foregroundMark x1="71400" y1="97085" x2="84867" y2="97261"/>
                        <a14:foregroundMark x1="84867" y1="97261" x2="89933" y2="82155"/>
                        <a14:foregroundMark x1="89933" y1="82155" x2="84733" y2="14576"/>
                        <a14:foregroundMark x1="84733" y1="14576" x2="80333" y2="4770"/>
                        <a14:foregroundMark x1="80333" y1="4770" x2="76267" y2="1502"/>
                        <a14:foregroundMark x1="57533" y1="12986" x2="51867" y2="25353"/>
                        <a14:foregroundMark x1="51867" y1="25353" x2="69467" y2="37986"/>
                        <a14:foregroundMark x1="69467" y1="37986" x2="71467" y2="21996"/>
                        <a14:foregroundMark x1="71467" y1="21996" x2="58600" y2="13869"/>
                        <a14:foregroundMark x1="58600" y1="13869" x2="56600" y2="14488"/>
                        <a14:foregroundMark x1="53200" y1="25088" x2="46333" y2="30389"/>
                        <a14:foregroundMark x1="46333" y1="30389" x2="51400" y2="47792"/>
                        <a14:foregroundMark x1="51400" y1="47792" x2="57067" y2="44700"/>
                        <a14:foregroundMark x1="57067" y1="44700" x2="57133" y2="44435"/>
                        <a14:foregroundMark x1="57800" y1="43551" x2="57800" y2="43551"/>
                        <a14:foregroundMark x1="56067" y1="32509" x2="49867" y2="39399"/>
                        <a14:foregroundMark x1="49867" y1="39399" x2="57867" y2="52385"/>
                        <a14:foregroundMark x1="57867" y1="52385" x2="61267" y2="36307"/>
                        <a14:foregroundMark x1="61267" y1="36307" x2="58467" y2="32155"/>
                        <a14:foregroundMark x1="38933" y1="46731" x2="35000" y2="56979"/>
                        <a14:foregroundMark x1="35000" y1="56979" x2="45600" y2="73410"/>
                        <a14:foregroundMark x1="45600" y1="73410" x2="46133" y2="53180"/>
                        <a14:foregroundMark x1="46133" y1="53180" x2="39000" y2="48233"/>
                        <a14:foregroundMark x1="39000" y1="48233" x2="38933" y2="48410"/>
                        <a14:foregroundMark x1="55467" y1="52385" x2="49667" y2="60689"/>
                        <a14:foregroundMark x1="49667" y1="60689" x2="57933" y2="82862"/>
                        <a14:foregroundMark x1="57933" y1="82862" x2="64133" y2="60689"/>
                        <a14:foregroundMark x1="64133" y1="60689" x2="56533" y2="48410"/>
                        <a14:foregroundMark x1="56533" y1="48410" x2="55867" y2="48587"/>
                        <a14:foregroundMark x1="75733" y1="29859" x2="72200" y2="43463"/>
                        <a14:foregroundMark x1="72200" y1="43463" x2="79467" y2="56360"/>
                        <a14:foregroundMark x1="79467" y1="56360" x2="79933" y2="33039"/>
                        <a14:foregroundMark x1="79933" y1="33039" x2="76400" y2="30565"/>
                        <a14:foregroundMark x1="76667" y1="0" x2="86400" y2="37633"/>
                        <a14:foregroundMark x1="86400" y1="37633" x2="91200" y2="31449"/>
                        <a14:foregroundMark x1="91200" y1="31449" x2="88467" y2="442"/>
                        <a14:foregroundMark x1="67667" y1="15636" x2="61067" y2="18728"/>
                        <a14:foregroundMark x1="61067" y1="18728" x2="60867" y2="36484"/>
                        <a14:foregroundMark x1="60867" y1="36484" x2="74000" y2="26325"/>
                        <a14:foregroundMark x1="74000" y1="26325" x2="68667" y2="15901"/>
                        <a14:foregroundMark x1="68667" y1="15901" x2="66867" y2="16343"/>
                        <a14:foregroundMark x1="56933" y1="29417" x2="52000" y2="36042"/>
                        <a14:foregroundMark x1="52000" y1="36042" x2="55400" y2="45848"/>
                        <a14:foregroundMark x1="55400" y1="45848" x2="58000" y2="32597"/>
                        <a14:foregroundMark x1="58000" y1="32597" x2="56067" y2="29947"/>
                        <a14:foregroundMark x1="63733" y1="17668" x2="59800" y2="23675"/>
                        <a14:foregroundMark x1="59800" y1="23675" x2="65400" y2="30742"/>
                        <a14:foregroundMark x1="65400" y1="30742" x2="66867" y2="18286"/>
                        <a14:foregroundMark x1="66867" y1="18286" x2="63733" y2="17668"/>
                        <a14:foregroundMark x1="74267" y1="34452" x2="77533" y2="46466"/>
                        <a14:foregroundMark x1="77533" y1="46466" x2="76733" y2="35866"/>
                        <a14:foregroundMark x1="76733" y1="35866" x2="73000" y2="34099"/>
                        <a14:foregroundMark x1="35667" y1="45406" x2="31667" y2="56625"/>
                        <a14:foregroundMark x1="31667" y1="56625" x2="31067" y2="74735"/>
                        <a14:foregroundMark x1="31067" y1="74735" x2="36933" y2="66254"/>
                        <a14:foregroundMark x1="36933" y1="66254" x2="39133" y2="48675"/>
                        <a14:foregroundMark x1="39133" y1="48675" x2="35133" y2="46555"/>
                        <a14:foregroundMark x1="37000" y1="63251" x2="33200" y2="70671"/>
                        <a14:foregroundMark x1="33200" y1="70671" x2="29400" y2="91784"/>
                        <a14:foregroundMark x1="29400" y1="91784" x2="41267" y2="80919"/>
                        <a14:foregroundMark x1="41267" y1="80919" x2="39333" y2="66961"/>
                        <a14:foregroundMark x1="39333" y1="66961" x2="37200" y2="63958"/>
                        <a14:foregroundMark x1="38200" y1="73233" x2="27667" y2="97615"/>
                        <a14:foregroundMark x1="27667" y1="97615" x2="44067" y2="94611"/>
                        <a14:foregroundMark x1="44067" y1="94611" x2="44200" y2="84894"/>
                        <a14:foregroundMark x1="44200" y1="84894" x2="39867" y2="75707"/>
                        <a14:foregroundMark x1="39867" y1="75707" x2="37800" y2="73852"/>
                        <a14:foregroundMark x1="56200" y1="69700" x2="39933" y2="74382"/>
                        <a14:foregroundMark x1="39933" y1="74382" x2="42000" y2="95760"/>
                        <a14:foregroundMark x1="42000" y1="95760" x2="49333" y2="98852"/>
                        <a14:foregroundMark x1="49333" y1="98852" x2="60133" y2="82862"/>
                        <a14:foregroundMark x1="60133" y1="82862" x2="56600" y2="70495"/>
                        <a14:foregroundMark x1="56600" y1="70495" x2="55467" y2="69170"/>
                        <a14:foregroundMark x1="79533" y1="54064" x2="70667" y2="55035"/>
                        <a14:foregroundMark x1="70667" y1="55035" x2="59933" y2="69611"/>
                        <a14:foregroundMark x1="59933" y1="69611" x2="72067" y2="79152"/>
                        <a14:foregroundMark x1="72067" y1="79152" x2="83200" y2="62809"/>
                        <a14:foregroundMark x1="83200" y1="62809" x2="78733" y2="53710"/>
                        <a14:foregroundMark x1="78733" y1="53710" x2="77600" y2="53092"/>
                        <a14:foregroundMark x1="78533" y1="65018" x2="67333" y2="70671"/>
                        <a14:foregroundMark x1="67333" y1="70671" x2="55533" y2="88251"/>
                        <a14:foregroundMark x1="55533" y1="88251" x2="57000" y2="97615"/>
                        <a14:foregroundMark x1="57000" y1="97615" x2="79200" y2="91873"/>
                        <a14:foregroundMark x1="79200" y1="91873" x2="81200" y2="70936"/>
                        <a14:foregroundMark x1="81200" y1="70936" x2="79533" y2="62633"/>
                        <a14:foregroundMark x1="79533" y1="62633" x2="78133" y2="64753"/>
                        <a14:foregroundMark x1="85400" y1="77739" x2="80867" y2="99117"/>
                        <a14:foregroundMark x1="80867" y1="99117" x2="89467" y2="99205"/>
                        <a14:foregroundMark x1="89467" y1="99205" x2="88800" y2="82597"/>
                        <a14:foregroundMark x1="88800" y1="82597" x2="84200" y2="76502"/>
                        <a14:foregroundMark x1="84200" y1="76502" x2="84133" y2="76767"/>
                        <a14:foregroundMark x1="89400" y1="36307" x2="83533" y2="64488"/>
                        <a14:foregroundMark x1="83533" y1="64488" x2="86200" y2="78710"/>
                        <a14:foregroundMark x1="86200" y1="78710" x2="96067" y2="77473"/>
                        <a14:foregroundMark x1="96067" y1="77473" x2="97400" y2="56979"/>
                        <a14:foregroundMark x1="97400" y1="56979" x2="92600" y2="40371"/>
                        <a14:foregroundMark x1="92600" y1="40371" x2="90067" y2="36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5"/>
          <a:stretch>
            <a:fillRect/>
          </a:stretch>
        </p:blipFill>
        <p:spPr bwMode="auto">
          <a:xfrm>
            <a:off x="7040108" y="-85117"/>
            <a:ext cx="6774755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scussing the future of mining robots - Robohub">
            <a:extLst>
              <a:ext uri="{FF2B5EF4-FFF2-40B4-BE49-F238E27FC236}">
                <a16:creationId xmlns:a16="http://schemas.microsoft.com/office/drawing/2014/main" id="{537A0D0B-31E7-4945-93EE-8E82EDBDA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6" b="90867" l="10000" r="90000">
                        <a14:foregroundMark x1="29688" y1="36300" x2="20781" y2="55504"/>
                        <a14:foregroundMark x1="20781" y1="55504" x2="20156" y2="78689"/>
                        <a14:foregroundMark x1="20156" y1="78689" x2="28594" y2="90867"/>
                        <a14:foregroundMark x1="28594" y1="90867" x2="58228" y2="86288"/>
                        <a14:foregroundMark x1="60009" y1="56968" x2="59808" y2="55495"/>
                        <a14:foregroundMark x1="52593" y1="36822" x2="49219" y2="31850"/>
                        <a14:foregroundMark x1="49219" y1="31850" x2="28906" y2="35129"/>
                        <a14:foregroundMark x1="53281" y1="40047" x2="59375" y2="63232"/>
                        <a14:foregroundMark x1="59375" y1="63232" x2="59844" y2="81265"/>
                        <a14:foregroundMark x1="59844" y1="81265" x2="56875" y2="87588"/>
                        <a14:foregroundMark x1="33906" y1="32084" x2="22656" y2="38173"/>
                        <a14:foregroundMark x1="22656" y1="38173" x2="22344" y2="51054"/>
                        <a14:backgroundMark x1="69844" y1="5855" x2="54688" y2="26464"/>
                        <a14:backgroundMark x1="54688" y1="26464" x2="55374" y2="38869"/>
                        <a14:backgroundMark x1="60938" y1="85948" x2="72344" y2="93443"/>
                        <a14:backgroundMark x1="72344" y1="93443" x2="92188" y2="96956"/>
                        <a14:backgroundMark x1="92188" y1="96956" x2="96094" y2="71194"/>
                        <a14:backgroundMark x1="96094" y1="71194" x2="92344" y2="25527"/>
                        <a14:backgroundMark x1="92344" y1="25527" x2="85313" y2="8899"/>
                        <a14:backgroundMark x1="85313" y1="8899" x2="70000" y2="7963"/>
                        <a14:backgroundMark x1="72188" y1="26464" x2="57031" y2="33021"/>
                        <a14:backgroundMark x1="57031" y1="33021" x2="57088" y2="43664"/>
                        <a14:backgroundMark x1="62500" y1="80562" x2="80625" y2="88525"/>
                        <a14:backgroundMark x1="80625" y1="88525" x2="91875" y2="64637"/>
                        <a14:backgroundMark x1="91875" y1="64637" x2="90625" y2="42623"/>
                        <a14:backgroundMark x1="90625" y1="42623" x2="80469" y2="31382"/>
                        <a14:backgroundMark x1="80469" y1="31382" x2="71250" y2="26932"/>
                        <a14:backgroundMark x1="61544" y1="62012" x2="61254" y2="63122"/>
                        <a14:backgroundMark x1="64531" y1="50585" x2="61726" y2="61312"/>
                        <a14:backgroundMark x1="61857" y1="61810" x2="64844" y2="51991"/>
                        <a14:backgroundMark x1="61462" y1="63110" x2="61848" y2="61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12" t="25796" r="32016" b="2993"/>
          <a:stretch>
            <a:fillRect/>
          </a:stretch>
        </p:blipFill>
        <p:spPr bwMode="auto">
          <a:xfrm>
            <a:off x="5601505" y="3970696"/>
            <a:ext cx="3211913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00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24426-1FBA-96FC-28BF-DABD27CC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01BF2-52D6-2901-37C0-521121C04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CA8F38-89AF-6355-8A94-33BDC9DCFFFB}"/>
              </a:ext>
            </a:extLst>
          </p:cNvPr>
          <p:cNvSpPr txBox="1"/>
          <p:nvPr/>
        </p:nvSpPr>
        <p:spPr>
          <a:xfrm>
            <a:off x="0" y="47555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1.2 Robot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hành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gắn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cánh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tay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máy</a:t>
            </a:r>
            <a:endParaRPr lang="en-US" sz="2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 descr="Husky UGV - Outdoor Field Research Robot by Clearpath">
            <a:extLst>
              <a:ext uri="{FF2B5EF4-FFF2-40B4-BE49-F238E27FC236}">
                <a16:creationId xmlns:a16="http://schemas.microsoft.com/office/drawing/2014/main" id="{7E216863-7BFB-6D4F-9A20-567F65E22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0" t="39712" r="10606"/>
          <a:stretch/>
        </p:blipFill>
        <p:spPr bwMode="auto">
          <a:xfrm>
            <a:off x="283411" y="1638828"/>
            <a:ext cx="342965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ank Platform | AMBOT | American Robot Company">
            <a:extLst>
              <a:ext uri="{FF2B5EF4-FFF2-40B4-BE49-F238E27FC236}">
                <a16:creationId xmlns:a16="http://schemas.microsoft.com/office/drawing/2014/main" id="{155D1BBD-AE22-17EE-AAEC-1F5B67C76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890" y="1740268"/>
            <a:ext cx="402336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obotics Arm">
            <a:extLst>
              <a:ext uri="{FF2B5EF4-FFF2-40B4-BE49-F238E27FC236}">
                <a16:creationId xmlns:a16="http://schemas.microsoft.com/office/drawing/2014/main" id="{4DEE52F4-A5BA-2EFD-896C-125DF35FB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934" y="1376165"/>
            <a:ext cx="339213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rontiers | Sensor-Based Control for Collaborative Robots: Fundamentals,  Challenges, and Opportunities">
            <a:extLst>
              <a:ext uri="{FF2B5EF4-FFF2-40B4-BE49-F238E27FC236}">
                <a16:creationId xmlns:a16="http://schemas.microsoft.com/office/drawing/2014/main" id="{5BE7948C-24EB-5797-9A9F-E8E97701C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49" y="4142650"/>
            <a:ext cx="2912625" cy="166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End Of Arm Tooling (eoat) And End Effectors Solutions For Industrial And  Collaborative Robots">
            <a:extLst>
              <a:ext uri="{FF2B5EF4-FFF2-40B4-BE49-F238E27FC236}">
                <a16:creationId xmlns:a16="http://schemas.microsoft.com/office/drawing/2014/main" id="{21CBE0D4-A6DC-91D6-2844-DE40B1198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6" y="3848581"/>
            <a:ext cx="3305493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6977C8-4CE7-E260-EDAC-C0FA5163E7EC}"/>
              </a:ext>
            </a:extLst>
          </p:cNvPr>
          <p:cNvSpPr txBox="1"/>
          <p:nvPr/>
        </p:nvSpPr>
        <p:spPr>
          <a:xfrm>
            <a:off x="2578323" y="3645968"/>
            <a:ext cx="22694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UGV platforms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D98696-C47B-771A-C83B-AD5FDD6E6270}"/>
              </a:ext>
            </a:extLst>
          </p:cNvPr>
          <p:cNvSpPr txBox="1"/>
          <p:nvPr/>
        </p:nvSpPr>
        <p:spPr>
          <a:xfrm>
            <a:off x="8860089" y="3333572"/>
            <a:ext cx="2620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 Arm Systems</a:t>
            </a:r>
          </a:p>
        </p:txBody>
      </p:sp>
      <p:pic>
        <p:nvPicPr>
          <p:cNvPr id="2064" name="Picture 16" descr="Collaborative robotics evolving into billion-dollar market">
            <a:extLst>
              <a:ext uri="{FF2B5EF4-FFF2-40B4-BE49-F238E27FC236}">
                <a16:creationId xmlns:a16="http://schemas.microsoft.com/office/drawing/2014/main" id="{4B6B7436-1683-431C-62BA-88377EB34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011" y="3764459"/>
            <a:ext cx="3308053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E49B81-72C3-03DE-DE11-866C4AE92FF4}"/>
              </a:ext>
            </a:extLst>
          </p:cNvPr>
          <p:cNvSpPr txBox="1"/>
          <p:nvPr/>
        </p:nvSpPr>
        <p:spPr>
          <a:xfrm>
            <a:off x="5157864" y="5943611"/>
            <a:ext cx="3001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End-effectors (tooling)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9D4D06-2E6F-B115-2505-DD1C32836781}"/>
              </a:ext>
            </a:extLst>
          </p:cNvPr>
          <p:cNvSpPr txBox="1"/>
          <p:nvPr/>
        </p:nvSpPr>
        <p:spPr>
          <a:xfrm>
            <a:off x="1591486" y="5804497"/>
            <a:ext cx="11360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Sensors</a:t>
            </a:r>
          </a:p>
        </p:txBody>
      </p:sp>
      <p:pic>
        <p:nvPicPr>
          <p:cNvPr id="2066" name="Picture 18" descr="Mobile Manipulation | Shadow Robot">
            <a:extLst>
              <a:ext uri="{FF2B5EF4-FFF2-40B4-BE49-F238E27FC236}">
                <a16:creationId xmlns:a16="http://schemas.microsoft.com/office/drawing/2014/main" id="{6E425160-CC75-CADE-60B4-67386448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49" y="1531141"/>
            <a:ext cx="3494783" cy="478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Agile·X bundle Mobile Manipulator + Bunker Chassis -">
            <a:extLst>
              <a:ext uri="{FF2B5EF4-FFF2-40B4-BE49-F238E27FC236}">
                <a16:creationId xmlns:a16="http://schemas.microsoft.com/office/drawing/2014/main" id="{521C2DDC-1AFE-802E-8B2F-3EC543A91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t="10152" r="12214" b="12842"/>
          <a:stretch/>
        </p:blipFill>
        <p:spPr bwMode="auto">
          <a:xfrm>
            <a:off x="4546543" y="2577698"/>
            <a:ext cx="370864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Mobile Manipulators Can Reduce Logistics Costs by up to 40% - Jt.Org">
            <a:extLst>
              <a:ext uri="{FF2B5EF4-FFF2-40B4-BE49-F238E27FC236}">
                <a16:creationId xmlns:a16="http://schemas.microsoft.com/office/drawing/2014/main" id="{325A1CE2-BBFB-FEA2-993D-CF4182ACA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4" r="28652"/>
          <a:stretch/>
        </p:blipFill>
        <p:spPr bwMode="auto">
          <a:xfrm>
            <a:off x="8569903" y="1457761"/>
            <a:ext cx="3175043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9B7466-A4E9-F15E-519F-36A9DBD6A7FA}"/>
              </a:ext>
            </a:extLst>
          </p:cNvPr>
          <p:cNvSpPr txBox="1"/>
          <p:nvPr/>
        </p:nvSpPr>
        <p:spPr>
          <a:xfrm>
            <a:off x="207765" y="555641"/>
            <a:ext cx="11754591" cy="1172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Robot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cấu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robot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(UGV)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robot ,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dữ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thao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248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0"/>
      <p:bldP spid="10" grpId="1"/>
      <p:bldP spid="11" grpId="0"/>
      <p:bldP spid="11" grpId="1"/>
      <p:bldP spid="12" grpId="0"/>
      <p:bldP spid="12" grpId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9F4B1-7420-DCD5-DA30-56C7B35B0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491007-BE52-E5A2-1900-E63AFEFD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D6BB20-13D2-C481-221B-DE07348BB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E0ABBB-9D94-4396-C56A-14F3D3993736}"/>
              </a:ext>
            </a:extLst>
          </p:cNvPr>
          <p:cNvSpPr txBox="1"/>
          <p:nvPr/>
        </p:nvSpPr>
        <p:spPr>
          <a:xfrm>
            <a:off x="0" y="47555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1.2 Robot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hành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gắn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cánh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tay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máy</a:t>
            </a:r>
            <a:endParaRPr lang="en-US" sz="2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93135A-9A56-575C-F478-A050CB50B7DE}"/>
              </a:ext>
            </a:extLst>
          </p:cNvPr>
          <p:cNvSpPr txBox="1"/>
          <p:nvPr/>
        </p:nvSpPr>
        <p:spPr>
          <a:xfrm>
            <a:off x="218704" y="668375"/>
            <a:ext cx="6658085" cy="433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robot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mỏ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hầm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lò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79E976-2C3A-39D9-5216-923225643A94}"/>
              </a:ext>
            </a:extLst>
          </p:cNvPr>
          <p:cNvSpPr txBox="1"/>
          <p:nvPr/>
        </p:nvSpPr>
        <p:spPr>
          <a:xfrm>
            <a:off x="365760" y="1097280"/>
            <a:ext cx="5527736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phức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tạp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6F672-68F6-91AB-52DB-F906A2A9B965}"/>
              </a:ext>
            </a:extLst>
          </p:cNvPr>
          <p:cNvSpPr txBox="1"/>
          <p:nvPr/>
        </p:nvSpPr>
        <p:spPr>
          <a:xfrm>
            <a:off x="365759" y="1554480"/>
            <a:ext cx="7103321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dẫn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GPS)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690304-7BE3-2684-DD25-F9A832EE73CB}"/>
              </a:ext>
            </a:extLst>
          </p:cNvPr>
          <p:cNvSpPr txBox="1"/>
          <p:nvPr/>
        </p:nvSpPr>
        <p:spPr>
          <a:xfrm>
            <a:off x="365758" y="1985180"/>
            <a:ext cx="7149858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cậy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AA1355-087C-B536-988F-633ADD0EACF1}"/>
              </a:ext>
            </a:extLst>
          </p:cNvPr>
          <p:cNvSpPr txBox="1"/>
          <p:nvPr/>
        </p:nvSpPr>
        <p:spPr>
          <a:xfrm>
            <a:off x="365758" y="2462965"/>
            <a:ext cx="7103321" cy="928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bền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ổn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nghiệt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6267A3-F458-72DC-DED2-49BFF3704826}"/>
              </a:ext>
            </a:extLst>
          </p:cNvPr>
          <p:cNvSpPr txBox="1"/>
          <p:nvPr/>
        </p:nvSpPr>
        <p:spPr>
          <a:xfrm>
            <a:off x="365758" y="3397596"/>
            <a:ext cx="7149858" cy="928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duy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nối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hồi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đổi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5" name="Picture 14" descr="TKV đẩy mạnh hiện đại hóa công tác vận tải trong hầm lò">
            <a:extLst>
              <a:ext uri="{FF2B5EF4-FFF2-40B4-BE49-F238E27FC236}">
                <a16:creationId xmlns:a16="http://schemas.microsoft.com/office/drawing/2014/main" id="{5D40EBAC-1438-8ED4-168D-618E7AFD8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63" y="3484383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3CB9DE-130D-02DA-7E71-5C71856DE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587549"/>
            <a:ext cx="2743200" cy="2743200"/>
          </a:xfrm>
          <a:prstGeom prst="rect">
            <a:avLst/>
          </a:prstGeom>
        </p:spPr>
      </p:pic>
      <p:pic>
        <p:nvPicPr>
          <p:cNvPr id="8198" name="Picture 6" descr="Discussing the future of mining robots - Robohub">
            <a:extLst>
              <a:ext uri="{FF2B5EF4-FFF2-40B4-BE49-F238E27FC236}">
                <a16:creationId xmlns:a16="http://schemas.microsoft.com/office/drawing/2014/main" id="{DAE2F905-2FC6-7EC7-5C33-E67AFADF0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0" t="32553" r="39964" b="9217"/>
          <a:stretch>
            <a:fillRect/>
          </a:stretch>
        </p:blipFill>
        <p:spPr bwMode="auto">
          <a:xfrm>
            <a:off x="7837156" y="630417"/>
            <a:ext cx="28191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iscussing the future of mining robots - Robohub">
            <a:extLst>
              <a:ext uri="{FF2B5EF4-FFF2-40B4-BE49-F238E27FC236}">
                <a16:creationId xmlns:a16="http://schemas.microsoft.com/office/drawing/2014/main" id="{416F7788-B068-05B8-4577-FCA193E8B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" r="2316" b="12474"/>
          <a:stretch>
            <a:fillRect/>
          </a:stretch>
        </p:blipFill>
        <p:spPr bwMode="auto">
          <a:xfrm>
            <a:off x="7620187" y="3373617"/>
            <a:ext cx="4427588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40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E8249-FDF8-8ABB-4406-3020A5EEC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E6B756-8350-260D-F08F-AE435E2D8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6FB15-5542-65FB-1BF6-E23BE4D1E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D102FC-4C4C-077A-A894-5B02DD08DA6A}"/>
              </a:ext>
            </a:extLst>
          </p:cNvPr>
          <p:cNvSpPr txBox="1"/>
          <p:nvPr/>
        </p:nvSpPr>
        <p:spPr>
          <a:xfrm>
            <a:off x="0" y="47555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1.2 Robot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hành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gắn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cánh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tay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máy</a:t>
            </a:r>
            <a:endParaRPr lang="en-US" sz="2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7B4130-C731-52E5-845C-0025E36D1A06}"/>
              </a:ext>
            </a:extLst>
          </p:cNvPr>
          <p:cNvSpPr txBox="1"/>
          <p:nvPr/>
        </p:nvSpPr>
        <p:spPr>
          <a:xfrm>
            <a:off x="218704" y="668375"/>
            <a:ext cx="6658085" cy="433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Xu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hướng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ứng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robot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mỏ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hầm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lò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354D4-522E-7C54-509D-1F5E993FEF27}"/>
              </a:ext>
            </a:extLst>
          </p:cNvPr>
          <p:cNvSpPr txBox="1"/>
          <p:nvPr/>
        </p:nvSpPr>
        <p:spPr>
          <a:xfrm>
            <a:off x="365760" y="1097280"/>
            <a:ext cx="11383654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Robot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thăm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198" name="Picture 6" descr="Discussing the future of mining robots - Robohub">
            <a:extLst>
              <a:ext uri="{FF2B5EF4-FFF2-40B4-BE49-F238E27FC236}">
                <a16:creationId xmlns:a16="http://schemas.microsoft.com/office/drawing/2014/main" id="{B195D104-4716-0FFF-52C0-B6EADD79E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0" t="32553" r="39964" b="9217"/>
          <a:stretch>
            <a:fillRect/>
          </a:stretch>
        </p:blipFill>
        <p:spPr bwMode="auto">
          <a:xfrm>
            <a:off x="141927" y="1813421"/>
            <a:ext cx="28191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utonomous Robots Map and Detect Objects in Mine">
            <a:extLst>
              <a:ext uri="{FF2B5EF4-FFF2-40B4-BE49-F238E27FC236}">
                <a16:creationId xmlns:a16="http://schemas.microsoft.com/office/drawing/2014/main" id="{8A6D6AEC-0312-3641-2E48-5C49A1C42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9" r="1638" b="35409"/>
          <a:stretch>
            <a:fillRect/>
          </a:stretch>
        </p:blipFill>
        <p:spPr bwMode="auto">
          <a:xfrm>
            <a:off x="6809770" y="1630005"/>
            <a:ext cx="5240303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iscussing the future of mining robots - Robohub">
            <a:extLst>
              <a:ext uri="{FF2B5EF4-FFF2-40B4-BE49-F238E27FC236}">
                <a16:creationId xmlns:a16="http://schemas.microsoft.com/office/drawing/2014/main" id="{708A10A1-1A20-E66D-F8E4-D9D55E777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" r="2316" b="12474"/>
          <a:stretch>
            <a:fillRect/>
          </a:stretch>
        </p:blipFill>
        <p:spPr bwMode="auto">
          <a:xfrm>
            <a:off x="2961077" y="3577740"/>
            <a:ext cx="415086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95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D538D-5643-1776-3C8F-3A67AF95C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E4A09-9F6D-C1F9-18C5-DA0BD3B91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06EF0F-EE26-8DB9-56B1-5EBCD027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ABAFE-76D2-9E7D-25D3-D6E9EDAD6F9A}"/>
              </a:ext>
            </a:extLst>
          </p:cNvPr>
          <p:cNvSpPr txBox="1"/>
          <p:nvPr/>
        </p:nvSpPr>
        <p:spPr>
          <a:xfrm>
            <a:off x="0" y="47555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1.2 Robot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hành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gắn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cánh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tay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máy</a:t>
            </a:r>
            <a:endParaRPr lang="en-US" sz="2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7A1989-B4EC-EAFF-61EF-CE3F5E808A5E}"/>
              </a:ext>
            </a:extLst>
          </p:cNvPr>
          <p:cNvSpPr txBox="1"/>
          <p:nvPr/>
        </p:nvSpPr>
        <p:spPr>
          <a:xfrm>
            <a:off x="218704" y="668375"/>
            <a:ext cx="6658085" cy="433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Xu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hướng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ứng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robot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mỏ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hầm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lò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40D91-DC9B-A281-20E8-E36130F9DCB6}"/>
              </a:ext>
            </a:extLst>
          </p:cNvPr>
          <p:cNvSpPr txBox="1"/>
          <p:nvPr/>
        </p:nvSpPr>
        <p:spPr>
          <a:xfrm>
            <a:off x="365760" y="1097280"/>
            <a:ext cx="11383654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Robot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thăm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30BF68-C0FA-85FB-D4A5-1333C41D7F94}"/>
              </a:ext>
            </a:extLst>
          </p:cNvPr>
          <p:cNvSpPr txBox="1"/>
          <p:nvPr/>
        </p:nvSpPr>
        <p:spPr>
          <a:xfrm>
            <a:off x="365760" y="1585875"/>
            <a:ext cx="11383654" cy="928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khai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sẵn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quá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Who are the leading innovators in robotic coal mining for the mining  industry?">
            <a:extLst>
              <a:ext uri="{FF2B5EF4-FFF2-40B4-BE49-F238E27FC236}">
                <a16:creationId xmlns:a16="http://schemas.microsoft.com/office/drawing/2014/main" id="{F9514F1D-8D4C-BB8B-98C2-6DE8150C6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6"/>
          <a:stretch>
            <a:fillRect/>
          </a:stretch>
        </p:blipFill>
        <p:spPr bwMode="auto">
          <a:xfrm>
            <a:off x="218704" y="2651770"/>
            <a:ext cx="550491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hese Fearsome Robots Will Bring Mining to the Deep Ocean">
            <a:extLst>
              <a:ext uri="{FF2B5EF4-FFF2-40B4-BE49-F238E27FC236}">
                <a16:creationId xmlns:a16="http://schemas.microsoft.com/office/drawing/2014/main" id="{62BB5417-5153-4AEB-7A14-7D1D6B4C5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27" y="2377450"/>
            <a:ext cx="568461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15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D4921-4C1D-8274-0E1D-A89E6514B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C4ED3D-E8A2-C095-F746-EA0264F05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D21828-5B78-200F-A535-11E36435C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BA48E-92D8-A9F2-DD8E-B3CF79363E6E}"/>
              </a:ext>
            </a:extLst>
          </p:cNvPr>
          <p:cNvSpPr txBox="1"/>
          <p:nvPr/>
        </p:nvSpPr>
        <p:spPr>
          <a:xfrm>
            <a:off x="0" y="47555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1.2 Robot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hành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gắn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cánh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tay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máy</a:t>
            </a:r>
            <a:endParaRPr lang="en-US" sz="2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B56C2A-AC42-A6B3-DA2E-58BBB9FD229B}"/>
              </a:ext>
            </a:extLst>
          </p:cNvPr>
          <p:cNvSpPr txBox="1"/>
          <p:nvPr/>
        </p:nvSpPr>
        <p:spPr>
          <a:xfrm>
            <a:off x="218704" y="668375"/>
            <a:ext cx="6658085" cy="433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Thách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đưa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robot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mỏ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hầm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lò</a:t>
            </a:r>
            <a:r>
              <a:rPr 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DFB2EB-D2B3-2508-AF8E-8953BB4F967F}"/>
              </a:ext>
            </a:extLst>
          </p:cNvPr>
          <p:cNvSpPr txBox="1"/>
          <p:nvPr/>
        </p:nvSpPr>
        <p:spPr>
          <a:xfrm>
            <a:off x="218704" y="1101827"/>
            <a:ext cx="6470195" cy="928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cấu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robot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vững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bền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vượt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xấu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266" name="Picture 2" descr="Who are the leading innovators in robotic coal mining for the mining  industry?">
            <a:extLst>
              <a:ext uri="{FF2B5EF4-FFF2-40B4-BE49-F238E27FC236}">
                <a16:creationId xmlns:a16="http://schemas.microsoft.com/office/drawing/2014/main" id="{AED56312-1044-58EB-896D-6FD73BAF6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6"/>
          <a:stretch>
            <a:fillRect/>
          </a:stretch>
        </p:blipFill>
        <p:spPr bwMode="auto">
          <a:xfrm>
            <a:off x="6934544" y="3131853"/>
            <a:ext cx="5120640" cy="314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utonomous Robots Map and Detect Objects in Mine">
            <a:extLst>
              <a:ext uri="{FF2B5EF4-FFF2-40B4-BE49-F238E27FC236}">
                <a16:creationId xmlns:a16="http://schemas.microsoft.com/office/drawing/2014/main" id="{01648C87-66CD-BA59-11E8-FE902FA7C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9" r="1638" b="35409"/>
          <a:stretch>
            <a:fillRect/>
          </a:stretch>
        </p:blipFill>
        <p:spPr bwMode="auto">
          <a:xfrm>
            <a:off x="6934544" y="658961"/>
            <a:ext cx="5120640" cy="232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C80728-D2F2-B3BF-3790-A975501AD77A}"/>
              </a:ext>
            </a:extLst>
          </p:cNvPr>
          <p:cNvSpPr txBox="1"/>
          <p:nvPr/>
        </p:nvSpPr>
        <p:spPr>
          <a:xfrm>
            <a:off x="218703" y="2053396"/>
            <a:ext cx="6470195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Xử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lý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dẫn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robot?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D9E35C-5A63-3F70-45EE-AECFD94BE50B}"/>
              </a:ext>
            </a:extLst>
          </p:cNvPr>
          <p:cNvSpPr txBox="1"/>
          <p:nvPr/>
        </p:nvSpPr>
        <p:spPr>
          <a:xfrm>
            <a:off x="218703" y="2568171"/>
            <a:ext cx="6470195" cy="1368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Xử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lý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tránh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chướng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ngại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mục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khiển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cấu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robot?</a:t>
            </a:r>
          </a:p>
        </p:txBody>
      </p:sp>
      <p:pic>
        <p:nvPicPr>
          <p:cNvPr id="13314" name="Picture 2" descr="Slam Stock Vector (Royalty Free) 86600689 | Shutterstock">
            <a:extLst>
              <a:ext uri="{FF2B5EF4-FFF2-40B4-BE49-F238E27FC236}">
                <a16:creationId xmlns:a16="http://schemas.microsoft.com/office/drawing/2014/main" id="{896CF16C-7E4D-1623-9661-80344E553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7"/>
          <a:stretch>
            <a:fillRect/>
          </a:stretch>
        </p:blipFill>
        <p:spPr bwMode="auto">
          <a:xfrm>
            <a:off x="504536" y="4074452"/>
            <a:ext cx="246800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F8180-3790-54FB-6BE4-A5A7F5BE04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8798" y="4074452"/>
            <a:ext cx="326252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1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24426-1FBA-96FC-28BF-DABD27CC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01BF2-52D6-2901-37C0-521121C04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15</a:t>
            </a:fld>
            <a:endParaRPr lang="en-US"/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3D9569C6-1427-F38D-7880-3EEBCD11E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980" y="631740"/>
            <a:ext cx="119706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Dẫn</a:t>
            </a:r>
            <a:r>
              <a:rPr lang="en-US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(Navigation) </a:t>
            </a:r>
            <a:r>
              <a:rPr lang="en-US" sz="2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Định </a:t>
            </a:r>
            <a:r>
              <a:rPr lang="en-US" sz="2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vị</a:t>
            </a:r>
            <a:r>
              <a:rPr lang="en-US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(Localization) </a:t>
            </a:r>
            <a:r>
              <a:rPr lang="en-US" sz="2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khái</a:t>
            </a:r>
            <a:r>
              <a:rPr lang="en-US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niệm</a:t>
            </a:r>
            <a:r>
              <a:rPr lang="en-US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sở</a:t>
            </a:r>
            <a:r>
              <a:rPr lang="en-US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chốt</a:t>
            </a:r>
            <a:r>
              <a:rPr lang="en-US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lĩnh</a:t>
            </a:r>
            <a:r>
              <a:rPr lang="en-US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vực</a:t>
            </a:r>
            <a:r>
              <a:rPr lang="en-US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robot di </a:t>
            </a:r>
            <a:r>
              <a:rPr lang="en-US" sz="2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hành</a:t>
            </a:r>
            <a:endParaRPr lang="en-US" sz="22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0EEFD40E-4279-A189-C768-28CF09FF1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981" y="1367987"/>
            <a:ext cx="1186236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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Dẫn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khả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năng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robot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kế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hoạch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vị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trí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vị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trí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đích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mong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muốn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84936FE2-2A52-F0FE-BC58-9D5FA6F9E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013" y="1735394"/>
            <a:ext cx="83107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Bao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gồm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tuyến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tránh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vật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cản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đảm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robot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tới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đích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toàn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92DB90B3-4A23-8398-C010-3A39A72E0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91720"/>
            <a:ext cx="1233724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 Định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vị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xác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định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chính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xác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vị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trí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robot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trong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không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gian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làm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việc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với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không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bản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đồ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cho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trước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9DBF7004-2239-685B-3646-BC047419A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808" y="5238393"/>
            <a:ext cx="1052653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SLAM (Simultaneous Localization and Mapping)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thuật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toán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phép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robot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vừa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thăm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dò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xây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dựng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môi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vừa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vị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vị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trí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nó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MIT's new Ford-funded robot can deftly navigate pedestrian traffic |  TechCrunch">
            <a:extLst>
              <a:ext uri="{FF2B5EF4-FFF2-40B4-BE49-F238E27FC236}">
                <a16:creationId xmlns:a16="http://schemas.microsoft.com/office/drawing/2014/main" id="{47291750-7B07-7DA8-3F06-9E70F80A5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" y="2319199"/>
            <a:ext cx="4095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B4A46D-F800-BD10-9D67-750764963A0D}"/>
              </a:ext>
            </a:extLst>
          </p:cNvPr>
          <p:cNvSpPr txBox="1"/>
          <p:nvPr/>
        </p:nvSpPr>
        <p:spPr>
          <a:xfrm>
            <a:off x="0" y="47555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2.1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Dẫn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định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vị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robot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gian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mỏ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hầm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lò</a:t>
            </a:r>
            <a:endParaRPr lang="en-US" sz="2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2" descr="Slam Stock Vector (Royalty Free) 86600689 | Shutterstock">
            <a:extLst>
              <a:ext uri="{FF2B5EF4-FFF2-40B4-BE49-F238E27FC236}">
                <a16:creationId xmlns:a16="http://schemas.microsoft.com/office/drawing/2014/main" id="{9309F495-01E7-BBE5-2860-27A03744C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7"/>
          <a:stretch>
            <a:fillRect/>
          </a:stretch>
        </p:blipFill>
        <p:spPr bwMode="auto">
          <a:xfrm>
            <a:off x="135981" y="5093434"/>
            <a:ext cx="123400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MR &amp; Mobile Robotics : introduction to visual SLAM | Awabot">
            <a:extLst>
              <a:ext uri="{FF2B5EF4-FFF2-40B4-BE49-F238E27FC236}">
                <a16:creationId xmlns:a16="http://schemas.microsoft.com/office/drawing/2014/main" id="{22FEB8E3-2F63-B9D8-9006-56A73C9408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1" t="12165" r="15647" b="20501"/>
          <a:stretch/>
        </p:blipFill>
        <p:spPr bwMode="auto">
          <a:xfrm>
            <a:off x="3900413" y="2315389"/>
            <a:ext cx="4089006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现在开源的RGB-D SLAM有哪些? - 知乎">
            <a:extLst>
              <a:ext uri="{FF2B5EF4-FFF2-40B4-BE49-F238E27FC236}">
                <a16:creationId xmlns:a16="http://schemas.microsoft.com/office/drawing/2014/main" id="{13EE9E64-361E-EDC8-C8EF-1AB873E04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675" y="2317294"/>
            <a:ext cx="4397918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37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What is SLAM? A Beginner to Expert Guide - Kodifly">
            <a:extLst>
              <a:ext uri="{FF2B5EF4-FFF2-40B4-BE49-F238E27FC236}">
                <a16:creationId xmlns:a16="http://schemas.microsoft.com/office/drawing/2014/main" id="{384BFCDE-E773-78E1-9603-8E53BCFDB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122" y="591628"/>
            <a:ext cx="438912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Visual SLAM for Self-navigating Indoor Social Robots – Miko">
            <a:extLst>
              <a:ext uri="{FF2B5EF4-FFF2-40B4-BE49-F238E27FC236}">
                <a16:creationId xmlns:a16="http://schemas.microsoft.com/office/drawing/2014/main" id="{E8E231D1-462E-81E5-D9AB-A2D25945A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38" y="592045"/>
            <a:ext cx="5090511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24426-1FBA-96FC-28BF-DABD27CC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01BF2-52D6-2901-37C0-521121C04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16</a:t>
            </a:fld>
            <a:endParaRPr lang="en-US"/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A98DE0BD-DFFA-9FCB-C6E8-9EF90EFD1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80" y="3356160"/>
            <a:ext cx="111854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0" algn="just"/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thực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(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 features)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SLAM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3D9569C6-1427-F38D-7880-3EEBCD11E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73" y="2504311"/>
            <a:ext cx="931930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SLAM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Thị </a:t>
            </a:r>
            <a:r>
              <a:rPr lang="en-US" sz="2200" b="1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giác</a:t>
            </a: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máy</a:t>
            </a: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tính</a:t>
            </a: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(Computer Vision)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sử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vị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vật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Cụ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:</a:t>
            </a:r>
            <a:endParaRPr lang="en-US" sz="22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A7CC963A-578C-5C4B-3C2E-C2439C9D1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24" y="5408337"/>
            <a:ext cx="111854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nhiễu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(time step).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4668669A-01C1-123E-A9AF-8DAE90674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24" y="4125601"/>
            <a:ext cx="1118540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0"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(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False features)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7B15D1BF-1F4B-377F-C682-E85DEF2B0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24" y="4638896"/>
            <a:ext cx="111854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0"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Nhiễu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(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 features)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5A9529-C45A-3099-F3B8-0C868BD4E24D}"/>
              </a:ext>
            </a:extLst>
          </p:cNvPr>
          <p:cNvSpPr txBox="1"/>
          <p:nvPr/>
        </p:nvSpPr>
        <p:spPr>
          <a:xfrm>
            <a:off x="0" y="47555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2.1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Dẫn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định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vị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robot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gian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mỏ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hầm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lò</a:t>
            </a:r>
            <a:endParaRPr lang="en-US" sz="2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7" grpId="0"/>
      <p:bldP spid="5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24426-1FBA-96FC-28BF-DABD27CC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01BF2-52D6-2901-37C0-521121C04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17</a:t>
            </a:fld>
            <a:endParaRPr lang="en-US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AE10F9AB-DF09-34DC-9B7B-C0ED69D25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57" y="663075"/>
            <a:ext cx="1132751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robot ở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(target –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6DA0E088-2583-6B5D-16C3-AADA07C5D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33" y="2579301"/>
            <a:ext cx="1165249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GPS, IMU, Lidar, Camera. Phương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369AA1-7EB4-79F2-ECB9-7A98A6A95419}"/>
                  </a:ext>
                </a:extLst>
              </p:cNvPr>
              <p:cNvSpPr txBox="1"/>
              <p:nvPr/>
            </p:nvSpPr>
            <p:spPr>
              <a:xfrm>
                <a:off x="3800900" y="1252670"/>
                <a:ext cx="3010951" cy="4794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𝐱</m:t>
                        </m:r>
                      </m:e>
                      <m:sub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𝐤</m:t>
                        </m:r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𝐭</m:t>
                        </m:r>
                      </m:sup>
                    </m:sSubSup>
                  </m:oMath>
                </a14:m>
                <a:r>
                  <a:rPr lang="en-US" sz="24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𝐟</m:t>
                        </m:r>
                      </m:e>
                      <m:sup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𝐭</m:t>
                        </m:r>
                      </m:sup>
                    </m:sSup>
                    <m:r>
                      <a:rPr lang="en-US" sz="2400" b="1" i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𝐱</m:t>
                        </m:r>
                      </m:e>
                      <m:sub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𝐤</m:t>
                        </m:r>
                      </m:sub>
                      <m:sup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𝐭</m:t>
                        </m:r>
                      </m:sup>
                    </m:sSubSup>
                    <m:r>
                      <a:rPr lang="en-US" sz="2400" b="1" i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𝐰</m:t>
                        </m:r>
                      </m:e>
                      <m:sub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𝐤</m:t>
                        </m:r>
                      </m:sub>
                      <m:sup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𝐭</m:t>
                        </m:r>
                      </m:sup>
                    </m:sSubSup>
                    <m:r>
                      <a:rPr lang="en-US" sz="2400" b="1" i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	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369AA1-7EB4-79F2-ECB9-7A98A6A95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900" y="1252670"/>
                <a:ext cx="3010951" cy="479427"/>
              </a:xfrm>
              <a:prstGeom prst="rect">
                <a:avLst/>
              </a:prstGeom>
              <a:blipFill>
                <a:blip r:embed="rId2"/>
                <a:stretch>
                  <a:fillRect t="-7595" b="-26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EBBE1CB-5A47-7DAB-FED3-202EFB7DDB46}"/>
                  </a:ext>
                </a:extLst>
              </p:cNvPr>
              <p:cNvSpPr txBox="1"/>
              <p:nvPr/>
            </p:nvSpPr>
            <p:spPr>
              <a:xfrm>
                <a:off x="4226786" y="3317965"/>
                <a:ext cx="2355463" cy="4636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𝐱</m:t>
                        </m:r>
                      </m:e>
                      <m:sub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𝐤</m:t>
                        </m:r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𝐬</m:t>
                        </m:r>
                      </m:sup>
                    </m:sSubSup>
                  </m:oMath>
                </a14:m>
                <a:r>
                  <a:rPr lang="en-US" sz="24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𝐭</m:t>
                        </m:r>
                      </m:e>
                      <m:sup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𝐬</m:t>
                        </m:r>
                      </m:sup>
                    </m:sSup>
                    <m:r>
                      <a:rPr lang="en-US" sz="2400" b="1" i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𝐱</m:t>
                        </m:r>
                      </m:e>
                      <m:sub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𝐤</m:t>
                        </m:r>
                      </m:sub>
                      <m:sup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𝐬</m:t>
                        </m:r>
                      </m:sup>
                    </m:sSubSup>
                    <m:r>
                      <a:rPr lang="en-US" sz="2400" b="1" i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𝐮</m:t>
                        </m:r>
                      </m:e>
                      <m:sub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𝐤</m:t>
                        </m:r>
                      </m:sub>
                      <m:sup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𝐬</m:t>
                        </m:r>
                      </m:sup>
                    </m:sSubSup>
                    <m:r>
                      <a:rPr lang="en-US" sz="2400" b="1" i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EBBE1CB-5A47-7DAB-FED3-202EFB7DD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786" y="3317965"/>
                <a:ext cx="2355463" cy="463653"/>
              </a:xfrm>
              <a:prstGeom prst="rect">
                <a:avLst/>
              </a:prstGeom>
              <a:blipFill>
                <a:blip r:embed="rId3"/>
                <a:stretch>
                  <a:fillRect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A8D5850-7382-40E9-D56D-10891BFB7805}"/>
                  </a:ext>
                </a:extLst>
              </p:cNvPr>
              <p:cNvSpPr txBox="1"/>
              <p:nvPr/>
            </p:nvSpPr>
            <p:spPr>
              <a:xfrm>
                <a:off x="1265838" y="3800936"/>
                <a:ext cx="10061680" cy="417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1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với</a:t>
                </a:r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1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sub>
                      <m:sup>
                        <m:r>
                          <a:rPr lang="en-US" sz="21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p>
                    </m:sSubSup>
                  </m:oMath>
                </a14:m>
                <a:r>
                  <a:rPr lang="en-US" sz="21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b="1" i="1" dirty="0">
                    <a:solidFill>
                      <a:srgbClr val="00206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∈</a:t>
                </a:r>
                <a:r>
                  <a:rPr lang="en-US" sz="2100" b="1" i="1" spc="-85" dirty="0">
                    <a:solidFill>
                      <a:srgbClr val="002060"/>
                    </a:solidFill>
                    <a:effectLst/>
                    <a:latin typeface="Meiryo UI" panose="020B0604030504040204" pitchFamily="34" charset="-128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</a:t>
                </a:r>
                <a:r>
                  <a:rPr lang="en-US" sz="2100" b="1" i="1" baseline="300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</a:t>
                </a:r>
                <a:r>
                  <a:rPr lang="en-US" sz="2100" i="1" spc="9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21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sub>
                      <m:sup>
                        <m:r>
                          <a:rPr lang="en-US" sz="21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p>
                    </m:sSubSup>
                  </m:oMath>
                </a14:m>
                <a:r>
                  <a:rPr lang="en-US" sz="21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b="1" i="1" dirty="0">
                    <a:solidFill>
                      <a:srgbClr val="00206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∈</a:t>
                </a:r>
                <a:r>
                  <a:rPr lang="en-US" sz="2100" b="1" i="1" spc="-85" dirty="0">
                    <a:solidFill>
                      <a:srgbClr val="002060"/>
                    </a:solidFill>
                    <a:effectLst/>
                    <a:latin typeface="Meiryo UI" panose="020B0604030504040204" pitchFamily="34" charset="-128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i="1" spc="65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</a:t>
                </a:r>
                <a:r>
                  <a:rPr lang="en-US" sz="2100" b="1" i="1" spc="65" baseline="300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</a:t>
                </a:r>
                <a:r>
                  <a:rPr lang="en-US" sz="2100" b="1" i="1" spc="9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thể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hiện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quả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tính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toán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từ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cảm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biến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hàm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điều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khiển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robot</a:t>
                </a:r>
                <a:endParaRPr lang="en-US" sz="21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A8D5850-7382-40E9-D56D-10891BFB7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838" y="3800936"/>
                <a:ext cx="10061680" cy="417165"/>
              </a:xfrm>
              <a:prstGeom prst="rect">
                <a:avLst/>
              </a:prstGeom>
              <a:blipFill>
                <a:blip r:embed="rId4"/>
                <a:stretch>
                  <a:fillRect l="-727" t="-11765" b="-27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 Box 5">
            <a:extLst>
              <a:ext uri="{FF2B5EF4-FFF2-40B4-BE49-F238E27FC236}">
                <a16:creationId xmlns:a16="http://schemas.microsoft.com/office/drawing/2014/main" id="{0906FF9F-9C84-5BDB-888C-EF356B438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33" y="4357698"/>
            <a:ext cx="1165249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1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7B8F73A-275A-2069-F162-230F73159430}"/>
                  </a:ext>
                </a:extLst>
              </p:cNvPr>
              <p:cNvSpPr txBox="1"/>
              <p:nvPr/>
            </p:nvSpPr>
            <p:spPr>
              <a:xfrm>
                <a:off x="2651845" y="4730016"/>
                <a:ext cx="7022608" cy="10515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4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𝐬</m:t>
                            </m:r>
                          </m:e>
                          <m:sub>
                            <m:r>
                              <a:rPr lang="en-US" sz="24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𝐣</m:t>
                            </m:r>
                          </m:sub>
                        </m:sSub>
                      </m:sup>
                      <m:e>
                        <m:sSubSup>
                          <m:sSubSupPr>
                            <m:ctrlPr>
                              <a:rPr lang="en-US" sz="24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sz="24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𝐤</m:t>
                            </m:r>
                          </m:sub>
                          <m:sup>
                            <m:r>
                              <a:rPr lang="en-US" sz="24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𝐭</m:t>
                            </m:r>
                          </m:sup>
                        </m:sSubSup>
                      </m:e>
                    </m:sPre>
                    <m:r>
                      <a:rPr lang="en-US" sz="2400" b="1" i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Pre>
                              <m:sPrePr>
                                <m:ctrlPr>
                                  <a:rPr lang="en-US" sz="24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en-US" sz="24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sz="2400" b="1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𝐬</m:t>
                                    </m:r>
                                  </m:e>
                                  <m:sub>
                                    <m:r>
                                      <a:rPr lang="en-US" sz="24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𝐣</m:t>
                                    </m:r>
                                  </m:sub>
                                </m:sSub>
                              </m:sup>
                              <m:e>
                                <m:sSup>
                                  <m:sSupPr>
                                    <m:ctrlPr>
                                      <a:rPr lang="en-US" sz="2400" b="1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𝐡</m:t>
                                    </m:r>
                                  </m:e>
                                  <m:sup>
                                    <m:r>
                                      <a:rPr lang="en-US" sz="24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𝐭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400" b="1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400" b="1" i="1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1" i="0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𝐱</m:t>
                                        </m:r>
                                      </m:e>
                                      <m:sub>
                                        <m:r>
                                          <a:rPr lang="en-US" sz="2400" b="1" i="0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𝐤</m:t>
                                        </m:r>
                                      </m:sub>
                                      <m:sup>
                                        <m:r>
                                          <a:rPr lang="en-US" sz="2400" b="1" i="0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𝐭</m:t>
                                        </m:r>
                                      </m:sup>
                                    </m:sSubSup>
                                    <m:r>
                                      <a:rPr lang="en-US" sz="24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sSubSup>
                                      <m:sSubSupPr>
                                        <m:ctrlPr>
                                          <a:rPr lang="en-US" sz="2400" b="1" i="1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1" i="0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𝐱</m:t>
                                        </m:r>
                                      </m:e>
                                      <m:sub>
                                        <m:r>
                                          <a:rPr lang="en-US" sz="2400" b="1" i="0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𝐤</m:t>
                                        </m:r>
                                      </m:sub>
                                      <m:sup>
                                        <m:r>
                                          <a:rPr lang="en-US" sz="2400" b="1" i="0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𝐬</m:t>
                                        </m:r>
                                      </m:sup>
                                    </m:sSubSup>
                                    <m:r>
                                      <a:rPr lang="en-US" sz="24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sPre>
                                      <m:sPrePr>
                                        <m:ctrlPr>
                                          <a:rPr lang="en-US" sz="2400" b="1" i="1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PrePr>
                                      <m:sub>
                                        <m:r>
                                          <a:rPr lang="en-US" sz="2400" b="1" i="0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 </m:t>
                                        </m:r>
                                      </m:sub>
                                      <m:sup>
                                        <m:sSub>
                                          <m:sSubPr>
                                            <m:ctrlPr>
                                              <a:rPr lang="en-US" sz="2400" b="1" i="1">
                                                <a:solidFill>
                                                  <a:srgbClr val="0070C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1" i="0">
                                                <a:solidFill>
                                                  <a:srgbClr val="0070C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𝐬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1" i="0">
                                                <a:solidFill>
                                                  <a:srgbClr val="0070C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𝐣</m:t>
                                            </m:r>
                                          </m:sub>
                                        </m:sSub>
                                      </m:sup>
                                      <m:e>
                                        <m:sSubSup>
                                          <m:sSubSupPr>
                                            <m:ctrlPr>
                                              <a:rPr lang="en-US" sz="2400" b="1" i="1">
                                                <a:solidFill>
                                                  <a:srgbClr val="0070C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400" b="1" i="0">
                                                <a:solidFill>
                                                  <a:srgbClr val="0070C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𝐯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1" i="0">
                                                <a:solidFill>
                                                  <a:srgbClr val="0070C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𝐤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400" b="1" i="0">
                                                <a:solidFill>
                                                  <a:srgbClr val="0070C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𝐭</m:t>
                                            </m:r>
                                          </m:sup>
                                        </m:sSubSup>
                                      </m:e>
                                    </m:sPre>
                                  </m:e>
                                </m:d>
                              </m:e>
                            </m:sPre>
                            <m:r>
                              <a:rPr lang="en-US" sz="24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               </m:t>
                            </m:r>
                            <m:sSubSup>
                              <m:sSubSupPr>
                                <m:ctrlPr>
                                  <a:rPr lang="en-US" sz="24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24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𝐤</m:t>
                                </m:r>
                              </m:sub>
                              <m:sup>
                                <m:r>
                                  <a:rPr lang="en-US" sz="24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𝐭</m:t>
                                </m:r>
                              </m:sup>
                            </m:sSubSup>
                            <m:r>
                              <a:rPr lang="en-US" sz="24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sPre>
                              <m:sPrePr>
                                <m:ctrlPr>
                                  <a:rPr lang="en-US" sz="24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en-US" sz="24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sz="2400" b="1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𝐬</m:t>
                                    </m:r>
                                  </m:e>
                                  <m:sub>
                                    <m:r>
                                      <a:rPr lang="en-US" sz="24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𝐣</m:t>
                                    </m:r>
                                  </m:sub>
                                </m:sSub>
                              </m:sup>
                              <m:e>
                                <m:sSubSup>
                                  <m:sSubSupPr>
                                    <m:ctrlPr>
                                      <a:rPr lang="en-US" sz="2400" b="1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𝐗</m:t>
                                    </m:r>
                                  </m:e>
                                  <m:sub>
                                    <m:r>
                                      <a:rPr lang="en-US" sz="24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b>
                                  <m:sup>
                                    <m:r>
                                      <a:rPr lang="en-US" sz="24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𝐭</m:t>
                                    </m:r>
                                  </m:sup>
                                </m:sSubSup>
                              </m:e>
                            </m:sPre>
                          </m:e>
                          <m:e>
                            <m:r>
                              <a:rPr lang="en-US" sz="24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</m:t>
                            </m:r>
                            <m:r>
                              <a:rPr lang="en-US" sz="24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                                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ho</m:t>
                            </m:r>
                            <m:r>
                              <a:rPr lang="en-US" sz="2400" b="0" i="0" smtClean="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ặ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B05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eqArr>
                      </m:e>
                    </m:d>
                  </m:oMath>
                </a14:m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7B8F73A-275A-2069-F162-230F73159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845" y="4730016"/>
                <a:ext cx="7022608" cy="10515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A116D2-8635-2BF3-4421-CEFF70CDB065}"/>
                  </a:ext>
                </a:extLst>
              </p:cNvPr>
              <p:cNvSpPr txBox="1"/>
              <p:nvPr/>
            </p:nvSpPr>
            <p:spPr>
              <a:xfrm>
                <a:off x="831886" y="5768911"/>
                <a:ext cx="10685796" cy="4260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1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với</a:t>
                </a:r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10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1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sSub>
                          <m:sSubPr>
                            <m:ctrlPr>
                              <a:rPr lang="en-US" sz="21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1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</m:sSub>
                      </m:sup>
                      <m:e>
                        <m:sSubSup>
                          <m:sSubSupPr>
                            <m:ctrlPr>
                              <a:rPr lang="en-US" sz="21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1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sz="21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sPre>
                  </m:oMath>
                </a14:m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thể</a:t>
                </a:r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hiện</a:t>
                </a:r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nhiễu</a:t>
                </a:r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cảm</a:t>
                </a:r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biến</a:t>
                </a:r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1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∅</m:t>
                    </m:r>
                  </m:oMath>
                </a14:m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thể</a:t>
                </a:r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hiện</a:t>
                </a:r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trường</a:t>
                </a:r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hợp</a:t>
                </a:r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xác</a:t>
                </a:r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định</a:t>
                </a:r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vật</a:t>
                </a:r>
                <a:r>
                  <a:rPr lang="en-US" sz="21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mốc</a:t>
                </a:r>
                <a:endParaRPr lang="en-US" sz="21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A116D2-8635-2BF3-4421-CEFF70CDB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86" y="5768911"/>
                <a:ext cx="10685796" cy="426014"/>
              </a:xfrm>
              <a:prstGeom prst="rect">
                <a:avLst/>
              </a:prstGeom>
              <a:blipFill>
                <a:blip r:embed="rId6"/>
                <a:stretch>
                  <a:fillRect l="-685" t="-7143" b="-2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5D7DF4D-E825-00B4-96FB-D35E5B6F7C0C}"/>
              </a:ext>
            </a:extLst>
          </p:cNvPr>
          <p:cNvSpPr txBox="1"/>
          <p:nvPr/>
        </p:nvSpPr>
        <p:spPr>
          <a:xfrm>
            <a:off x="0" y="47555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2.1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Dẫn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định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vị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robot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gian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mỏ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hầm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lò</a:t>
            </a:r>
            <a:endParaRPr lang="en-US" sz="2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5">
                <a:extLst>
                  <a:ext uri="{FF2B5EF4-FFF2-40B4-BE49-F238E27FC236}">
                    <a16:creationId xmlns:a16="http://schemas.microsoft.com/office/drawing/2014/main" id="{6DA0E088-2583-6B5D-16C3-AADA07C5D7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4600" y="1819606"/>
                <a:ext cx="10109342" cy="7596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1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1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 </a:t>
                </a:r>
                <a:r>
                  <a:rPr lang="en-US" sz="21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100" i="1" baseline="30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1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robot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mốc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1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</a:p>
              <a:p>
                <a:pPr eaLnBrk="1" hangingPunct="1">
                  <a:defRPr/>
                </a:pPr>
                <a:r>
                  <a:rPr lang="en-US" sz="21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1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1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∈ </a:t>
                </a:r>
                <a:r>
                  <a:rPr lang="en-US" sz="21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2100" i="1" baseline="30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1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nhiễu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thống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lang="en-US" alt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 Box 5">
                <a:extLst>
                  <a:ext uri="{FF2B5EF4-FFF2-40B4-BE49-F238E27FC236}">
                    <a16:creationId xmlns:a16="http://schemas.microsoft.com/office/drawing/2014/main" id="{6DA0E088-2583-6B5D-16C3-AADA07C5D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600" y="1819606"/>
                <a:ext cx="10109342" cy="759695"/>
              </a:xfrm>
              <a:prstGeom prst="rect">
                <a:avLst/>
              </a:prstGeom>
              <a:blipFill>
                <a:blip r:embed="rId7"/>
                <a:stretch>
                  <a:fillRect l="-723" t="-4800" b="-152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111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  <p:bldP spid="13" grpId="0"/>
      <p:bldP spid="15" grpId="0"/>
      <p:bldP spid="16" grpId="0"/>
      <p:bldP spid="19" grpId="0"/>
      <p:bldP spid="21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24426-1FBA-96FC-28BF-DABD27CC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01BF2-52D6-2901-37C0-521121C04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18</a:t>
            </a:fld>
            <a:endParaRPr lang="en-US"/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A98DE0BD-DFFA-9FCB-C6E8-9EF90EFD1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97" y="1089074"/>
            <a:ext cx="1169775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RBE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(Probabilistic Density Function PDF)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đệ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thong qua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(Prediction)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Hiệu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(Correction):</a:t>
            </a:r>
            <a:endParaRPr lang="en-US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3D9569C6-1427-F38D-7880-3EEBCD11E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46" y="658187"/>
            <a:ext cx="920969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Rescursive</a:t>
            </a: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Bayesian Estimation – </a:t>
            </a:r>
            <a:r>
              <a:rPr lang="en-US" sz="2200" b="1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Ước</a:t>
            </a: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lượng</a:t>
            </a: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Bayesian </a:t>
            </a:r>
            <a:r>
              <a:rPr lang="en-US" sz="2200" b="1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đệ</a:t>
            </a: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quy</a:t>
            </a: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:</a:t>
            </a:r>
            <a:endParaRPr lang="en-US" sz="22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A7CC963A-578C-5C4B-3C2E-C2439C9D1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76" y="2532974"/>
            <a:ext cx="16473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 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842385-807C-7F44-2CAF-72E7CD9C05A5}"/>
                  </a:ext>
                </a:extLst>
              </p:cNvPr>
              <p:cNvSpPr txBox="1"/>
              <p:nvPr/>
            </p:nvSpPr>
            <p:spPr>
              <a:xfrm>
                <a:off x="1788523" y="2574898"/>
                <a:ext cx="10194802" cy="1472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Ở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mỗi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bước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thời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gian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mô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Dự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đoán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ước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lượng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vị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trí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robot,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xác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suất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|</m:t>
                    </m:r>
                    <m:sSub>
                      <m:sSub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Pre>
                          <m:sPre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p>
                          <m:e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</m:sPre>
                      </m:e>
                      <m:sub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1: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b>
                    </m:sSub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1: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p>
                    </m:sSubSup>
                    <m:r>
                      <a:rPr lang="en-US" sz="22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sử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dụng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tham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từ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bước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thời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gian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trước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để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cập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trạng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thái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b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|</m:t>
                    </m:r>
                    <m:sSub>
                      <m:sSub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Pre>
                          <m:sPre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p>
                          <m:e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</m:sPre>
                      </m:e>
                      <m:sub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1: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b>
                    </m:sSub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1: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p>
                    </m:sSub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Mô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dự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đoán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xây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dựng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dựa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công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Chapman-Kolmogorov:</a:t>
                </a:r>
                <a:endParaRPr lang="en-US" sz="2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842385-807C-7F44-2CAF-72E7CD9C0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523" y="2574898"/>
                <a:ext cx="10194802" cy="1472263"/>
              </a:xfrm>
              <a:prstGeom prst="rect">
                <a:avLst/>
              </a:prstGeom>
              <a:blipFill>
                <a:blip r:embed="rId2"/>
                <a:stretch>
                  <a:fillRect l="-777" t="-2479" r="-717" b="-7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04B1DF-1BB2-F087-9EE1-CF9EB0FCE6DD}"/>
                  </a:ext>
                </a:extLst>
              </p:cNvPr>
              <p:cNvSpPr txBox="1"/>
              <p:nvPr/>
            </p:nvSpPr>
            <p:spPr>
              <a:xfrm>
                <a:off x="1788523" y="3924917"/>
                <a:ext cx="9704765" cy="5051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b="1" i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𝐩</m:t>
                    </m:r>
                    <m:d>
                      <m:dPr>
                        <m:ctrlPr>
                          <a:rPr lang="en-US" sz="22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𝐤</m:t>
                            </m:r>
                          </m:sub>
                          <m:sup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𝐭</m:t>
                            </m:r>
                          </m:sup>
                        </m:sSubSup>
                      </m:e>
                      <m:e>
                        <m:sSub>
                          <m:sSubPr>
                            <m:ctrlPr>
                              <a:rPr lang="en-US" sz="22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Pre>
                              <m:sPrePr>
                                <m:ctrlPr>
                                  <a:rPr lang="en-US" sz="22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𝐬</m:t>
                                </m:r>
                              </m:sup>
                              <m:e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𝐳</m:t>
                                </m:r>
                              </m:e>
                            </m:sPre>
                          </m:e>
                          <m:sub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𝐤</m:t>
                            </m:r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2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2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𝐤</m:t>
                            </m:r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𝐬</m:t>
                            </m:r>
                          </m:sup>
                        </m:sSubSup>
                      </m:e>
                    </m:d>
                    <m:r>
                      <a:rPr lang="en-US" sz="2200" b="1" i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sz="22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sz="22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𝐭</m:t>
                            </m:r>
                          </m:sup>
                        </m:sSup>
                      </m:sub>
                      <m:sup>
                        <m:r>
                          <a:rPr lang="en-US" sz="22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2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𝐩</m:t>
                        </m:r>
                        <m:r>
                          <a:rPr lang="en-US" sz="22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sz="22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𝐤</m:t>
                            </m:r>
                          </m:sub>
                          <m:sup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𝐭</m:t>
                            </m:r>
                          </m:sup>
                        </m:sSubSup>
                        <m:r>
                          <a:rPr lang="en-US" sz="22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n-US" sz="22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𝐤</m:t>
                            </m:r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𝐭</m:t>
                            </m:r>
                          </m:sup>
                        </m:sSubSup>
                        <m:r>
                          <a:rPr lang="en-US" sz="22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nary>
                    <m:r>
                      <a:rPr lang="en-US" sz="2200" b="1" i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1" i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𝐩</m:t>
                    </m:r>
                    <m:d>
                      <m:dPr>
                        <m:ctrlPr>
                          <a:rPr lang="en-US" sz="22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𝐤</m:t>
                            </m:r>
                          </m:sub>
                          <m:sup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𝐭</m:t>
                            </m:r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p>
                        </m:sSubSup>
                      </m:e>
                      <m:e>
                        <m:sPre>
                          <m:sPrePr>
                            <m:ctrlPr>
                              <a:rPr lang="en-US" sz="22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𝐬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2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:</m:t>
                                </m:r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𝐤</m:t>
                                </m:r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2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:</m:t>
                                </m:r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𝐤</m:t>
                                </m:r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𝐬</m:t>
                                </m:r>
                              </m:sup>
                            </m:sSubSup>
                          </m:e>
                        </m:sPre>
                      </m:e>
                    </m:d>
                    <m:r>
                      <a:rPr lang="en-US" sz="2200" b="1" i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𝐝</m:t>
                    </m:r>
                    <m:sSubSup>
                      <m:sSubSupPr>
                        <m:ctrlPr>
                          <a:rPr lang="en-US" sz="22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𝐱</m:t>
                        </m:r>
                      </m:e>
                      <m:sub>
                        <m:r>
                          <a:rPr lang="en-US" sz="22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𝐤</m:t>
                        </m:r>
                      </m:sub>
                      <m:sup>
                        <m:r>
                          <a:rPr lang="en-US" sz="22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𝐭</m:t>
                        </m:r>
                      </m:sup>
                    </m:sSubSup>
                    <m:r>
                      <a:rPr lang="en-US" sz="2200" b="1" i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04B1DF-1BB2-F087-9EE1-CF9EB0FCE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523" y="3924917"/>
                <a:ext cx="9704765" cy="505138"/>
              </a:xfrm>
              <a:prstGeom prst="rect">
                <a:avLst/>
              </a:prstGeom>
              <a:blipFill>
                <a:blip r:embed="rId3"/>
                <a:stretch>
                  <a:fillRect t="-126506" b="-187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5">
            <a:extLst>
              <a:ext uri="{FF2B5EF4-FFF2-40B4-BE49-F238E27FC236}">
                <a16:creationId xmlns:a16="http://schemas.microsoft.com/office/drawing/2014/main" id="{427B1841-015C-0206-46C6-CC38F17F7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75" y="4512650"/>
            <a:ext cx="16473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 Correction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D7707B-853F-7263-DFBC-AC6E67D736B1}"/>
                  </a:ext>
                </a:extLst>
              </p:cNvPr>
              <p:cNvSpPr txBox="1"/>
              <p:nvPr/>
            </p:nvSpPr>
            <p:spPr>
              <a:xfrm>
                <a:off x="1891528" y="4485855"/>
                <a:ext cx="10119023" cy="11303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Hiệu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chỉnh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quả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trạng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thái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|</m:t>
                    </m:r>
                    <m:sSub>
                      <m:sSub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Pre>
                          <m:sPre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p>
                          <m:e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</m:sPre>
                      </m:e>
                      <m:sub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1: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1: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p>
                    </m:sSub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dựa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trên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trạng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thái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trước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|</m:t>
                    </m:r>
                    <m:sSub>
                      <m:sSub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Pre>
                          <m:sPre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p>
                          <m:e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</m:sPre>
                      </m:e>
                      <m:sub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1: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b>
                    </m:sSub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1: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p>
                    </m:sSub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quả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quan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sát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mới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p>
                      <m:e>
                        <m:sSubSup>
                          <m:sSubSup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sPre>
                  </m:oMath>
                </a14:m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Mô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hiệu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chỉnh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tính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dựa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trên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công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xác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suất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điều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kiện</a:t>
                </a:r>
                <a:r>
                  <a:rPr 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endParaRPr lang="en-US" sz="2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D7707B-853F-7263-DFBC-AC6E67D73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528" y="4485855"/>
                <a:ext cx="10119023" cy="1130309"/>
              </a:xfrm>
              <a:prstGeom prst="rect">
                <a:avLst/>
              </a:prstGeom>
              <a:blipFill>
                <a:blip r:embed="rId4"/>
                <a:stretch>
                  <a:fillRect l="-783" t="-2703" r="-783" b="-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6CFD13-002A-1B03-5269-1E5AF69DB6BD}"/>
                  </a:ext>
                </a:extLst>
              </p:cNvPr>
              <p:cNvSpPr txBox="1"/>
              <p:nvPr/>
            </p:nvSpPr>
            <p:spPr>
              <a:xfrm>
                <a:off x="3410638" y="5386786"/>
                <a:ext cx="8866144" cy="9072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1" i="0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𝐩</m:t>
                    </m:r>
                    <m:d>
                      <m:dPr>
                        <m:ctrlPr>
                          <a:rPr lang="en-US" sz="22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𝐤</m:t>
                            </m:r>
                          </m:sub>
                          <m:sup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𝐭</m:t>
                            </m:r>
                          </m:sup>
                        </m:sSubSup>
                      </m:e>
                      <m:e>
                        <m:sSub>
                          <m:sSubPr>
                            <m:ctrlPr>
                              <a:rPr lang="en-US" sz="22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Pre>
                              <m:sPrePr>
                                <m:ctrlPr>
                                  <a:rPr lang="en-US" sz="22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𝐬</m:t>
                                </m:r>
                              </m:sup>
                              <m:e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𝐳</m:t>
                                </m:r>
                              </m:e>
                            </m:sPre>
                          </m:e>
                          <m:sub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𝐤</m:t>
                            </m:r>
                          </m:sub>
                        </m:sSub>
                        <m:r>
                          <a:rPr lang="en-US" sz="22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2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𝐤</m:t>
                            </m:r>
                          </m:sub>
                          <m:sup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𝐬</m:t>
                            </m:r>
                          </m:sup>
                        </m:sSubSup>
                      </m:e>
                    </m:d>
                    <m:r>
                      <a:rPr lang="en-US" sz="2200" b="1" i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𝐥</m:t>
                        </m:r>
                        <m:d>
                          <m:dPr>
                            <m:ctrlPr>
                              <a:rPr lang="en-US" sz="22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2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𝐤</m:t>
                                </m:r>
                              </m:sub>
                              <m:sup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𝐭</m:t>
                                </m:r>
                              </m:sup>
                            </m:sSubSup>
                          </m:e>
                          <m:e>
                            <m:sPre>
                              <m:sPrePr>
                                <m:ctrlPr>
                                  <a:rPr lang="en-US" sz="22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𝐬</m:t>
                                </m:r>
                              </m:sup>
                              <m:e>
                                <m:sSubSup>
                                  <m:sSubSupPr>
                                    <m:ctrlPr>
                                      <a:rPr lang="en-US" sz="2200" b="1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𝐳</m:t>
                                    </m:r>
                                  </m:e>
                                  <m:sub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:</m:t>
                                    </m:r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𝐤</m:t>
                                    </m:r>
                                  </m:sub>
                                  <m:sup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𝐭</m:t>
                                    </m:r>
                                  </m:sup>
                                </m:sSubSup>
                              </m:e>
                            </m:sPre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2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:</m:t>
                                </m:r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𝐤</m:t>
                                </m:r>
                              </m:sub>
                              <m:sup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𝐭</m:t>
                                </m:r>
                              </m:sup>
                            </m:sSubSup>
                          </m:e>
                        </m:d>
                        <m:r>
                          <a:rPr lang="en-US" sz="22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2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𝐩</m:t>
                        </m:r>
                        <m:r>
                          <a:rPr lang="en-US" sz="22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sz="22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𝐤</m:t>
                            </m:r>
                          </m:sub>
                          <m:sup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𝐭</m:t>
                            </m:r>
                          </m:sup>
                        </m:sSubSup>
                        <m:r>
                          <a:rPr lang="en-US" sz="2200" b="1" i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Pre>
                          <m:sPrePr>
                            <m:ctrlPr>
                              <a:rPr lang="en-US" sz="22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𝐬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sz="22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:</m:t>
                                </m:r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𝐤</m:t>
                                </m:r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𝐭</m:t>
                                </m:r>
                              </m:sup>
                            </m:sSubSup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2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:</m:t>
                                </m:r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𝐤</m:t>
                                </m:r>
                              </m:sub>
                              <m:sup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𝐬</m:t>
                                </m:r>
                              </m:sup>
                            </m:sSubSup>
                          </m:e>
                        </m:sPre>
                      </m:num>
                      <m:den>
                        <m:nary>
                          <m:naryPr>
                            <m:limLoc m:val="subSup"/>
                            <m:ctrlPr>
                              <a:rPr lang="en-US" sz="22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p>
                              <m:sSupPr>
                                <m:ctrlPr>
                                  <a:rPr lang="en-US" sz="22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𝐗</m:t>
                                </m:r>
                              </m:e>
                              <m:sup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𝐭</m:t>
                                </m:r>
                              </m:sup>
                            </m:sSup>
                          </m:sub>
                          <m:sup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p>
                          <m:e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𝐩</m:t>
                            </m:r>
                            <m:d>
                              <m:dPr>
                                <m:ctrlPr>
                                  <a:rPr lang="en-US" sz="22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200" b="1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𝐱</m:t>
                                    </m:r>
                                  </m:e>
                                  <m:sub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𝐤</m:t>
                                    </m:r>
                                  </m:sub>
                                  <m:sup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𝐭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1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𝐱</m:t>
                                    </m:r>
                                  </m:e>
                                  <m:sub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𝐤</m:t>
                                    </m:r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𝐭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𝐩</m:t>
                            </m:r>
                            <m:d>
                              <m:dPr>
                                <m:ctrlPr>
                                  <a:rPr lang="en-US" sz="22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200" b="1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𝐱</m:t>
                                    </m:r>
                                  </m:e>
                                  <m:sub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𝐤</m:t>
                                    </m:r>
                                  </m:sub>
                                  <m:sup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𝐭</m:t>
                                    </m:r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p>
                                </m:sSubSup>
                              </m:e>
                              <m:e>
                                <m:sSub>
                                  <m:sSubPr>
                                    <m:ctrlPr>
                                      <a:rPr lang="en-US" sz="2200" b="1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Pre>
                                      <m:sPrePr>
                                        <m:ctrlPr>
                                          <a:rPr lang="en-US" sz="2200" b="1" i="1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PrePr>
                                      <m:sub>
                                        <m:r>
                                          <a:rPr lang="en-US" sz="2200" b="1" i="0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 </m:t>
                                        </m:r>
                                      </m:sub>
                                      <m:sup>
                                        <m:r>
                                          <a:rPr lang="en-US" sz="2200" b="1" i="0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𝐬</m:t>
                                        </m:r>
                                      </m:sup>
                                      <m:e>
                                        <m:r>
                                          <a:rPr lang="en-US" sz="2200" b="1" i="0"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𝐳</m:t>
                                        </m:r>
                                      </m:e>
                                    </m:sPre>
                                  </m:e>
                                  <m:sub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:</m:t>
                                    </m:r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𝐤</m:t>
                                    </m:r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sz="2200" b="1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𝐱</m:t>
                                    </m:r>
                                  </m:e>
                                  <m:sub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:</m:t>
                                    </m:r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𝐤</m:t>
                                    </m:r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2200" b="1" i="0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𝐬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2200" b="1" i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𝐝</m:t>
                            </m:r>
                            <m:sSubSup>
                              <m:sSubSupPr>
                                <m:ctrlPr>
                                  <a:rPr lang="en-US" sz="2200" b="1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𝐤</m:t>
                                </m:r>
                              </m:sub>
                              <m:sup>
                                <m:r>
                                  <a:rPr lang="en-US" sz="2200" b="1" i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𝐭</m:t>
                                </m:r>
                              </m:sup>
                            </m:sSubSup>
                          </m:e>
                        </m:nary>
                      </m:den>
                    </m:f>
                  </m:oMath>
                </a14:m>
                <a:r>
                  <a:rPr lang="en-US" sz="22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</a:t>
                </a:r>
                <a:endParaRPr lang="en-US" sz="2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6CFD13-002A-1B03-5269-1E5AF69DB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638" y="5386786"/>
                <a:ext cx="8866144" cy="9072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B464E7E-B1E2-FE6E-9455-537B19309149}"/>
              </a:ext>
            </a:extLst>
          </p:cNvPr>
          <p:cNvSpPr txBox="1"/>
          <p:nvPr/>
        </p:nvSpPr>
        <p:spPr>
          <a:xfrm>
            <a:off x="0" y="47555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2.1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Dẫn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định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vị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robot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gian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mỏ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hầm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lò</a:t>
            </a:r>
            <a:endParaRPr lang="en-US" sz="2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29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7" grpId="0"/>
      <p:bldP spid="10" grpId="0"/>
      <p:bldP spid="12" grpId="0"/>
      <p:bldP spid="13" grpId="0"/>
      <p:bldP spid="15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24426-1FBA-96FC-28BF-DABD27CC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01BF2-52D6-2901-37C0-521121C04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19</a:t>
            </a:fld>
            <a:endParaRPr lang="en-US"/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3D9569C6-1427-F38D-7880-3EEBCD11E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23" y="638384"/>
            <a:ext cx="920969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Kết</a:t>
            </a: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hợp</a:t>
            </a: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cảm</a:t>
            </a: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biến</a:t>
            </a: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trên</a:t>
            </a: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robot – Sensor Fusion</a:t>
            </a:r>
            <a:endParaRPr lang="en-US" sz="22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A334C3-9871-A719-9411-850B68D021E3}"/>
              </a:ext>
            </a:extLst>
          </p:cNvPr>
          <p:cNvSpPr txBox="1"/>
          <p:nvPr/>
        </p:nvSpPr>
        <p:spPr>
          <a:xfrm>
            <a:off x="195763" y="1090411"/>
            <a:ext cx="83908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Fusion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nhiễu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40B12A-E28E-8DAB-9F02-8FA1F16C26FE}"/>
              </a:ext>
            </a:extLst>
          </p:cNvPr>
          <p:cNvSpPr txBox="1"/>
          <p:nvPr/>
        </p:nvSpPr>
        <p:spPr>
          <a:xfrm>
            <a:off x="195763" y="4123711"/>
            <a:ext cx="49336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Nguyên </a:t>
            </a:r>
            <a:r>
              <a:rPr lang="en-US" sz="20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0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000" b="1" i="1" dirty="0">
              <a:solidFill>
                <a:srgbClr val="7030A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5F3D7-B3B5-D794-AAE6-BAE4A3D03D64}"/>
              </a:ext>
            </a:extLst>
          </p:cNvPr>
          <p:cNvSpPr txBox="1"/>
          <p:nvPr/>
        </p:nvSpPr>
        <p:spPr>
          <a:xfrm>
            <a:off x="0" y="47555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2.2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Kết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cảm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biến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định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vị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thể</a:t>
            </a:r>
            <a:endParaRPr lang="en-US" sz="2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6" descr="Discussing the future of mining robots - Robohub">
            <a:extLst>
              <a:ext uri="{FF2B5EF4-FFF2-40B4-BE49-F238E27FC236}">
                <a16:creationId xmlns:a16="http://schemas.microsoft.com/office/drawing/2014/main" id="{08F3F7BD-AA76-6934-6FA7-C4B519E7E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0" t="32553" r="39964" b="9217"/>
          <a:stretch>
            <a:fillRect/>
          </a:stretch>
        </p:blipFill>
        <p:spPr bwMode="auto">
          <a:xfrm>
            <a:off x="8989143" y="636062"/>
            <a:ext cx="3007094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1DCD51-EB56-7333-49A9-687734F93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079" y="3789206"/>
            <a:ext cx="4078158" cy="2286000"/>
          </a:xfrm>
          <a:prstGeom prst="rect">
            <a:avLst/>
          </a:prstGeom>
        </p:spPr>
      </p:pic>
      <p:pic>
        <p:nvPicPr>
          <p:cNvPr id="22530" name="Picture 2" descr="Sensor fusion algorithms | imec">
            <a:extLst>
              <a:ext uri="{FF2B5EF4-FFF2-40B4-BE49-F238E27FC236}">
                <a16:creationId xmlns:a16="http://schemas.microsoft.com/office/drawing/2014/main" id="{7B5EA7B3-63B1-EF32-A085-F549D0E24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03" y="2106074"/>
            <a:ext cx="610873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23AB12-2287-C32A-EDC1-41829EA0EF99}"/>
              </a:ext>
            </a:extLst>
          </p:cNvPr>
          <p:cNvSpPr txBox="1"/>
          <p:nvPr/>
        </p:nvSpPr>
        <p:spPr>
          <a:xfrm>
            <a:off x="401304" y="4464383"/>
            <a:ext cx="5527736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Dữ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liệu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C27D14-606E-E951-92CB-6CD9706C309B}"/>
              </a:ext>
            </a:extLst>
          </p:cNvPr>
          <p:cNvSpPr txBox="1"/>
          <p:nvPr/>
        </p:nvSpPr>
        <p:spPr>
          <a:xfrm>
            <a:off x="401303" y="4921583"/>
            <a:ext cx="7103321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đổi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dữ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liệu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tọa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1D5C0D-172E-766B-F3C4-E20B7C50F9B2}"/>
              </a:ext>
            </a:extLst>
          </p:cNvPr>
          <p:cNvSpPr txBox="1"/>
          <p:nvPr/>
        </p:nvSpPr>
        <p:spPr>
          <a:xfrm>
            <a:off x="401302" y="5352283"/>
            <a:ext cx="7149858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dữ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liệu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suất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05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1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A2C454-7117-F4C4-096A-418426F7D5A6}"/>
              </a:ext>
            </a:extLst>
          </p:cNvPr>
          <p:cNvSpPr txBox="1"/>
          <p:nvPr/>
        </p:nvSpPr>
        <p:spPr>
          <a:xfrm>
            <a:off x="225499" y="604965"/>
            <a:ext cx="8964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- Robots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minh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dựa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tuệ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AI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24426-1FBA-96FC-28BF-DABD27CC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01BF2-52D6-2901-37C0-521121C04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CA8F38-89AF-6355-8A94-33BDC9DCFFFB}"/>
              </a:ext>
            </a:extLst>
          </p:cNvPr>
          <p:cNvSpPr txBox="1"/>
          <p:nvPr/>
        </p:nvSpPr>
        <p:spPr>
          <a:xfrm>
            <a:off x="0" y="91396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Tổng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quan</a:t>
            </a:r>
            <a:endParaRPr lang="en-US" sz="2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8CD7BF-4C00-D8AB-CDF0-F365AFEAC137}"/>
              </a:ext>
            </a:extLst>
          </p:cNvPr>
          <p:cNvSpPr txBox="1"/>
          <p:nvPr/>
        </p:nvSpPr>
        <p:spPr>
          <a:xfrm>
            <a:off x="225499" y="1737960"/>
            <a:ext cx="8964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- Robots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khá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thao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nguy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hiểm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tin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cậy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8" name="Picture 4" descr="Machine Learning in Robotics – 5 Modern Applications | Emerj Artificial  Intelligence Research">
            <a:extLst>
              <a:ext uri="{FF2B5EF4-FFF2-40B4-BE49-F238E27FC236}">
                <a16:creationId xmlns:a16="http://schemas.microsoft.com/office/drawing/2014/main" id="{95D678C9-7EAB-0944-9D42-329351087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4" t="15156" r="4815" b="4794"/>
          <a:stretch/>
        </p:blipFill>
        <p:spPr bwMode="auto">
          <a:xfrm>
            <a:off x="9548052" y="604965"/>
            <a:ext cx="2440022" cy="212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zards of Extreme Temperatures">
            <a:extLst>
              <a:ext uri="{FF2B5EF4-FFF2-40B4-BE49-F238E27FC236}">
                <a16:creationId xmlns:a16="http://schemas.microsoft.com/office/drawing/2014/main" id="{27B3D92F-EC34-8418-0AFA-8FC7942C1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3" y="2951004"/>
            <a:ext cx="2011680" cy="138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9EE4E-3303-26A4-E450-B05B9BA16223}"/>
              </a:ext>
            </a:extLst>
          </p:cNvPr>
          <p:cNvSpPr txBox="1"/>
          <p:nvPr/>
        </p:nvSpPr>
        <p:spPr>
          <a:xfrm>
            <a:off x="-38261" y="4369353"/>
            <a:ext cx="2953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cao</a:t>
            </a:r>
            <a:endParaRPr lang="en-US" sz="20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Toxic Atmospheres - HSME">
            <a:extLst>
              <a:ext uri="{FF2B5EF4-FFF2-40B4-BE49-F238E27FC236}">
                <a16:creationId xmlns:a16="http://schemas.microsoft.com/office/drawing/2014/main" id="{4B03E0BE-D620-FFB7-AD18-C2AC7FA0E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995" y="2627168"/>
            <a:ext cx="1463040" cy="2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40AD46-836F-D03A-DF0D-F42666468DA2}"/>
              </a:ext>
            </a:extLst>
          </p:cNvPr>
          <p:cNvSpPr txBox="1"/>
          <p:nvPr/>
        </p:nvSpPr>
        <p:spPr>
          <a:xfrm>
            <a:off x="2649006" y="4827062"/>
            <a:ext cx="2476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hại</a:t>
            </a:r>
            <a:endParaRPr lang="en-US" sz="2000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ow does a nuclear reactor work - World Nuclear Association">
            <a:extLst>
              <a:ext uri="{FF2B5EF4-FFF2-40B4-BE49-F238E27FC236}">
                <a16:creationId xmlns:a16="http://schemas.microsoft.com/office/drawing/2014/main" id="{56DD8E05-EC28-1B6A-00FA-7D65A237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451" y="2653790"/>
            <a:ext cx="1710881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9D4B4F-83DE-3991-7127-1DB6062E5392}"/>
              </a:ext>
            </a:extLst>
          </p:cNvPr>
          <p:cNvSpPr txBox="1"/>
          <p:nvPr/>
        </p:nvSpPr>
        <p:spPr>
          <a:xfrm>
            <a:off x="4859156" y="4527863"/>
            <a:ext cx="2381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phóng</a:t>
            </a:r>
            <a:r>
              <a:rPr lang="en-US" sz="20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xạ</a:t>
            </a:r>
            <a:endParaRPr lang="en-US" sz="20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38" name="Picture 14" descr="Than Núi Béo tăng sản lượng khai thác than hầm lò | Tạp chí Năng lượng Việt  Nam">
            <a:extLst>
              <a:ext uri="{FF2B5EF4-FFF2-40B4-BE49-F238E27FC236}">
                <a16:creationId xmlns:a16="http://schemas.microsoft.com/office/drawing/2014/main" id="{7DF17FDF-50C8-18CB-F1ED-8987BB4EE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07" y="2959415"/>
            <a:ext cx="205941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74D1E6-E674-707B-91A2-7AD000F4DF64}"/>
              </a:ext>
            </a:extLst>
          </p:cNvPr>
          <p:cNvSpPr txBox="1"/>
          <p:nvPr/>
        </p:nvSpPr>
        <p:spPr>
          <a:xfrm>
            <a:off x="7147568" y="4378028"/>
            <a:ext cx="2134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Trong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mỏ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hầm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lò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3BCC0-8A8E-F2F0-67B9-B40A5019D6E4}"/>
              </a:ext>
            </a:extLst>
          </p:cNvPr>
          <p:cNvSpPr txBox="1"/>
          <p:nvPr/>
        </p:nvSpPr>
        <p:spPr>
          <a:xfrm>
            <a:off x="9757178" y="4698696"/>
            <a:ext cx="2229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Robot </a:t>
            </a:r>
            <a:r>
              <a:rPr lang="en-US" sz="2000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hành</a:t>
            </a:r>
            <a:endParaRPr lang="en-US" sz="2000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F7B52B-10E2-3572-5551-82027352095C}"/>
              </a:ext>
            </a:extLst>
          </p:cNvPr>
          <p:cNvSpPr txBox="1"/>
          <p:nvPr/>
        </p:nvSpPr>
        <p:spPr>
          <a:xfrm>
            <a:off x="222790" y="5212172"/>
            <a:ext cx="11746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- Khai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thác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mỏ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hầm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lò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xu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tất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thác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lộ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nghiệt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đòi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robot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nâng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44" name="Picture 20" descr="doktrin Emekli Dizi husky robot meditasyon duvar kağıdı Enstrüman">
            <a:extLst>
              <a:ext uri="{FF2B5EF4-FFF2-40B4-BE49-F238E27FC236}">
                <a16:creationId xmlns:a16="http://schemas.microsoft.com/office/drawing/2014/main" id="{BA930CCC-F913-1875-5BBB-502154C3B9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r="18965"/>
          <a:stretch/>
        </p:blipFill>
        <p:spPr bwMode="auto">
          <a:xfrm>
            <a:off x="9480941" y="2718308"/>
            <a:ext cx="2630914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4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" grpId="0"/>
      <p:bldP spid="8" grpId="0"/>
      <p:bldP spid="9" grpId="0"/>
      <p:bldP spid="17" grpId="0"/>
      <p:bldP spid="18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3227C-DD82-BDC6-D862-B91207F60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6EEE6F-0E3D-03F9-AF81-DCE9C0BAF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382C3-FF27-9F22-C82C-268B1B34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Diagram of a diagram of a camera&#10;&#10;Description automatically generated">
            <a:extLst>
              <a:ext uri="{FF2B5EF4-FFF2-40B4-BE49-F238E27FC236}">
                <a16:creationId xmlns:a16="http://schemas.microsoft.com/office/drawing/2014/main" id="{BD3A1995-9193-430B-A460-9B238125E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521" y="1196113"/>
            <a:ext cx="7062716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19">
            <a:extLst>
              <a:ext uri="{FF2B5EF4-FFF2-40B4-BE49-F238E27FC236}">
                <a16:creationId xmlns:a16="http://schemas.microsoft.com/office/drawing/2014/main" id="{F03A2D54-82DF-DBA8-FA48-EFFC32B66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23" y="638384"/>
            <a:ext cx="949812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Bayesian Estimation – </a:t>
            </a:r>
            <a:r>
              <a:rPr lang="en-US" sz="2200" b="1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Ước</a:t>
            </a: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lượng</a:t>
            </a: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Bayesian </a:t>
            </a:r>
            <a:r>
              <a:rPr lang="en-US" sz="2200" b="1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kết</a:t>
            </a: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hợp</a:t>
            </a: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Lidar </a:t>
            </a:r>
            <a:r>
              <a:rPr lang="en-US" sz="2200" b="1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Camera:</a:t>
            </a:r>
            <a:endParaRPr lang="en-US" sz="22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DFBFC9-1982-56A1-AB4A-F42AAE540839}"/>
              </a:ext>
            </a:extLst>
          </p:cNvPr>
          <p:cNvSpPr txBox="1"/>
          <p:nvPr/>
        </p:nvSpPr>
        <p:spPr>
          <a:xfrm>
            <a:off x="5051975" y="3566590"/>
            <a:ext cx="68258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Lidar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Camera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Bayesian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7A622A-AA01-E012-4310-8CFA34BCFB0B}"/>
              </a:ext>
            </a:extLst>
          </p:cNvPr>
          <p:cNvSpPr txBox="1"/>
          <p:nvPr/>
        </p:nvSpPr>
        <p:spPr>
          <a:xfrm>
            <a:off x="61963" y="1090320"/>
            <a:ext cx="49900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</a:rPr>
              <a:t>- </a:t>
            </a:r>
            <a:r>
              <a:rPr lang="en-US" sz="2200" b="1" dirty="0" err="1">
                <a:latin typeface="Times New Roman" panose="02020603050405020304" pitchFamily="18" charset="0"/>
              </a:rPr>
              <a:t>Bước</a:t>
            </a:r>
            <a:r>
              <a:rPr lang="en-US" sz="2200" b="1" dirty="0">
                <a:latin typeface="Times New Roman" panose="02020603050405020304" pitchFamily="18" charset="0"/>
              </a:rPr>
              <a:t> 1:</a:t>
            </a:r>
            <a:r>
              <a:rPr lang="en-US" sz="2200" dirty="0">
                <a:latin typeface="Times New Roman" panose="02020603050405020304" pitchFamily="18" charset="0"/>
              </a:rPr>
              <a:t> Lidar </a:t>
            </a:r>
            <a:r>
              <a:rPr lang="en-US" sz="2200" dirty="0" err="1">
                <a:latin typeface="Times New Roman" panose="02020603050405020304" pitchFamily="18" charset="0"/>
              </a:rPr>
              <a:t>xác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vị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trí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vật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góc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</a:rPr>
              <a:t> –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khoảng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</a:rPr>
              <a:t>)</a:t>
            </a:r>
            <a:endParaRPr lang="en-US" sz="2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B27A00-D155-2C9F-8A1A-71FF1150B038}"/>
              </a:ext>
            </a:extLst>
          </p:cNvPr>
          <p:cNvSpPr txBox="1"/>
          <p:nvPr/>
        </p:nvSpPr>
        <p:spPr>
          <a:xfrm>
            <a:off x="61963" y="2301408"/>
            <a:ext cx="473775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Camera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xoay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tiềm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camera,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EF3DE2-7915-FDD0-B401-1FD5B7A6B7FB}"/>
              </a:ext>
            </a:extLst>
          </p:cNvPr>
          <p:cNvSpPr txBox="1"/>
          <p:nvPr/>
        </p:nvSpPr>
        <p:spPr>
          <a:xfrm>
            <a:off x="80375" y="4425066"/>
            <a:ext cx="120312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camera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lidar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(likelihood)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1AA36A-E3AC-4229-73D3-298D8F3B1EAE}"/>
              </a:ext>
            </a:extLst>
          </p:cNvPr>
          <p:cNvSpPr txBox="1"/>
          <p:nvPr/>
        </p:nvSpPr>
        <p:spPr>
          <a:xfrm>
            <a:off x="121085" y="5217768"/>
            <a:ext cx="119498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3, do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UGV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RBE ở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robot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2FA3ED-F5DE-4D1E-DC9F-E6474886197D}"/>
              </a:ext>
            </a:extLst>
          </p:cNvPr>
          <p:cNvSpPr txBox="1"/>
          <p:nvPr/>
        </p:nvSpPr>
        <p:spPr>
          <a:xfrm>
            <a:off x="0" y="47555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2.2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Kết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cảm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biến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định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vị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thể</a:t>
            </a:r>
            <a:endParaRPr lang="en-US" sz="2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3405E-B5C3-BD99-B91F-C485A89CDA6B}"/>
              </a:ext>
            </a:extLst>
          </p:cNvPr>
          <p:cNvSpPr txBox="1"/>
          <p:nvPr/>
        </p:nvSpPr>
        <p:spPr>
          <a:xfrm>
            <a:off x="1129771" y="1816388"/>
            <a:ext cx="400250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rgbClr val="7030A0"/>
                </a:solidFill>
                <a:latin typeface="Times New Roman" panose="02020603050405020304" pitchFamily="18" charset="0"/>
              </a:rPr>
              <a:t>- </a:t>
            </a:r>
            <a:r>
              <a:rPr lang="en-US" sz="2200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độ</a:t>
            </a:r>
            <a:r>
              <a:rPr lang="en-US" sz="2200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nhiễu</a:t>
            </a:r>
            <a:r>
              <a:rPr lang="en-US" sz="2200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cao</a:t>
            </a:r>
            <a:r>
              <a:rPr lang="en-US" sz="2200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</a:t>
            </a:r>
            <a:r>
              <a:rPr lang="en-US" sz="2200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độ</a:t>
            </a:r>
            <a:r>
              <a:rPr lang="en-US" sz="2200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tin </a:t>
            </a:r>
            <a:r>
              <a:rPr lang="en-US" sz="2200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cậy</a:t>
            </a:r>
            <a:r>
              <a:rPr lang="en-US" sz="2200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thấp</a:t>
            </a:r>
            <a:endParaRPr lang="en-US" sz="2200" i="1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A9518-46DB-8E92-095A-4DCD06F73489}"/>
              </a:ext>
            </a:extLst>
          </p:cNvPr>
          <p:cNvSpPr txBox="1"/>
          <p:nvPr/>
        </p:nvSpPr>
        <p:spPr>
          <a:xfrm>
            <a:off x="7782817" y="4835210"/>
            <a:ext cx="400250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mục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tiêu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xác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sz="2200" i="1" dirty="0">
              <a:solidFill>
                <a:srgbClr val="FF0000"/>
              </a:solidFill>
            </a:endParaRPr>
          </a:p>
        </p:txBody>
      </p:sp>
      <p:pic>
        <p:nvPicPr>
          <p:cNvPr id="21506" name="Picture 2" descr="Advances in Multi-Sensor Data Fusion: Algorithms and Applications">
            <a:extLst>
              <a:ext uri="{FF2B5EF4-FFF2-40B4-BE49-F238E27FC236}">
                <a16:creationId xmlns:a16="http://schemas.microsoft.com/office/drawing/2014/main" id="{8C97C3E7-5072-DEAA-A026-517F5C7A5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079" y="1212854"/>
            <a:ext cx="6700345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09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2" grpId="0"/>
      <p:bldP spid="14" grpId="0"/>
      <p:bldP spid="16" grpId="0"/>
      <p:bldP spid="19" grpId="0"/>
      <p:bldP spid="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24426-1FBA-96FC-28BF-DABD27CC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01BF2-52D6-2901-37C0-521121C04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21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310FE9-0973-51C0-1884-DC34DE608922}"/>
              </a:ext>
            </a:extLst>
          </p:cNvPr>
          <p:cNvSpPr txBox="1"/>
          <p:nvPr/>
        </p:nvSpPr>
        <p:spPr>
          <a:xfrm>
            <a:off x="149560" y="651619"/>
            <a:ext cx="116905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robot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UGV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kiếm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cận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E79D01-40CE-B6E2-5105-5FB41DDFB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270" y="1437245"/>
            <a:ext cx="6273170" cy="2743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54270C-6A97-925E-DC31-42CF3105803B}"/>
              </a:ext>
            </a:extLst>
          </p:cNvPr>
          <p:cNvSpPr txBox="1"/>
          <p:nvPr/>
        </p:nvSpPr>
        <p:spPr>
          <a:xfrm>
            <a:off x="157237" y="1519192"/>
            <a:ext cx="550652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Khu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vực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bãi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cỏ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cụ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đặt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ngẫu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vực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cờ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lê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treo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D76C9A-B5DE-50DD-CF91-D22669E85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751" y="4218153"/>
            <a:ext cx="4067986" cy="20116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982566-0141-1400-A00F-BFDD393B9E22}"/>
              </a:ext>
            </a:extLst>
          </p:cNvPr>
          <p:cNvSpPr txBox="1"/>
          <p:nvPr/>
        </p:nvSpPr>
        <p:spPr>
          <a:xfrm>
            <a:off x="157237" y="2677555"/>
            <a:ext cx="538397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Robot </a:t>
            </a:r>
            <a:r>
              <a:rPr lang="en-US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Husky robot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hang</a:t>
            </a:r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Clearpath</a:t>
            </a:r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Robotics </a:t>
            </a:r>
            <a:r>
              <a:rPr lang="en-US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IMU.</a:t>
            </a:r>
            <a:endParaRPr lang="en-US" sz="2200" dirty="0">
              <a:solidFill>
                <a:srgbClr val="0070C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C6D3C83-AD93-0E10-070C-24153A9C2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465" y="4218153"/>
            <a:ext cx="4898741" cy="20116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88C8E4-C04A-C87C-210E-8E33BD6A73E5}"/>
              </a:ext>
            </a:extLst>
          </p:cNvPr>
          <p:cNvSpPr txBox="1"/>
          <p:nvPr/>
        </p:nvSpPr>
        <p:spPr>
          <a:xfrm>
            <a:off x="0" y="47555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3.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Mô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phỏng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nghiệm</a:t>
            </a:r>
            <a:endParaRPr lang="en-US" sz="2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28F9C9-2345-7C65-6398-D13F2CB21972}"/>
              </a:ext>
            </a:extLst>
          </p:cNvPr>
          <p:cNvSpPr txBox="1"/>
          <p:nvPr/>
        </p:nvSpPr>
        <p:spPr>
          <a:xfrm>
            <a:off x="149560" y="3738092"/>
            <a:ext cx="5383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robot </a:t>
            </a:r>
            <a:r>
              <a:rPr lang="en-US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robot UR5 </a:t>
            </a:r>
            <a:r>
              <a:rPr lang="en-US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630BD-4E06-9A70-037A-28ACF7DDC5C7}"/>
              </a:ext>
            </a:extLst>
          </p:cNvPr>
          <p:cNvSpPr txBox="1"/>
          <p:nvPr/>
        </p:nvSpPr>
        <p:spPr>
          <a:xfrm>
            <a:off x="241534" y="4507533"/>
            <a:ext cx="2075781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Lidar (laser)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7D22EF-2750-B07E-998C-D09E9D0EA6A7}"/>
              </a:ext>
            </a:extLst>
          </p:cNvPr>
          <p:cNvSpPr txBox="1"/>
          <p:nvPr/>
        </p:nvSpPr>
        <p:spPr>
          <a:xfrm>
            <a:off x="241533" y="4964733"/>
            <a:ext cx="2526719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Camera 3D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653476-3E17-2B7F-A6F0-3CF878C6E07A}"/>
              </a:ext>
            </a:extLst>
          </p:cNvPr>
          <p:cNvSpPr txBox="1"/>
          <p:nvPr/>
        </p:nvSpPr>
        <p:spPr>
          <a:xfrm>
            <a:off x="241532" y="5395433"/>
            <a:ext cx="2288726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Camera RGB</a:t>
            </a:r>
          </a:p>
        </p:txBody>
      </p:sp>
    </p:spTree>
    <p:extLst>
      <p:ext uri="{BB962C8B-B14F-4D97-AF65-F5344CB8AC3E}">
        <p14:creationId xmlns:p14="http://schemas.microsoft.com/office/powerpoint/2010/main" val="33502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8" grpId="0"/>
      <p:bldP spid="4" grpId="0"/>
      <p:bldP spid="5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24426-1FBA-96FC-28BF-DABD27CC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01BF2-52D6-2901-37C0-521121C04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22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310FE9-0973-51C0-1884-DC34DE608922}"/>
              </a:ext>
            </a:extLst>
          </p:cNvPr>
          <p:cNvSpPr txBox="1"/>
          <p:nvPr/>
        </p:nvSpPr>
        <p:spPr>
          <a:xfrm>
            <a:off x="149560" y="651619"/>
            <a:ext cx="116905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Gazebo ROS (Robot Operating System).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E79D01-40CE-B6E2-5105-5FB41DDFB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788" y="1282217"/>
            <a:ext cx="6064064" cy="26517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54270C-6A97-925E-DC31-42CF3105803B}"/>
              </a:ext>
            </a:extLst>
          </p:cNvPr>
          <p:cNvSpPr txBox="1"/>
          <p:nvPr/>
        </p:nvSpPr>
        <p:spPr>
          <a:xfrm>
            <a:off x="48372" y="1421060"/>
            <a:ext cx="59464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r>
              <a:rPr lang="en-US" sz="2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phỏng</a:t>
            </a:r>
            <a:r>
              <a:rPr lang="en-US" sz="2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40 x 200 m</a:t>
            </a:r>
            <a:endParaRPr lang="en-US" sz="2200" dirty="0">
              <a:solidFill>
                <a:srgbClr val="7030A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D76C9A-B5DE-50DD-CF91-D22669E85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78"/>
          <a:stretch/>
        </p:blipFill>
        <p:spPr>
          <a:xfrm>
            <a:off x="10023835" y="4034801"/>
            <a:ext cx="2018605" cy="2011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6D3C83-AD93-0E10-070C-24153A9C24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43"/>
          <a:stretch/>
        </p:blipFill>
        <p:spPr>
          <a:xfrm>
            <a:off x="7336644" y="4034801"/>
            <a:ext cx="2486468" cy="2011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23860B-7ADF-5CB6-DDBE-CE12B9ECEC37}"/>
              </a:ext>
            </a:extLst>
          </p:cNvPr>
          <p:cNvSpPr txBox="1"/>
          <p:nvPr/>
        </p:nvSpPr>
        <p:spPr>
          <a:xfrm>
            <a:off x="89148" y="1848152"/>
            <a:ext cx="56835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phỏng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phẳng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chướng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ngại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2A3B38-E6F6-DDF7-83B6-257D3B4AE9C1}"/>
              </a:ext>
            </a:extLst>
          </p:cNvPr>
          <p:cNvSpPr txBox="1"/>
          <p:nvPr/>
        </p:nvSpPr>
        <p:spPr>
          <a:xfrm>
            <a:off x="89148" y="2992625"/>
            <a:ext cx="574891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200" dirty="0">
                <a:latin typeface="Times New Roman" panose="02020603050405020304" pitchFamily="18" charset="0"/>
              </a:rPr>
              <a:t>Ban </a:t>
            </a:r>
            <a:r>
              <a:rPr lang="en-US" sz="2200" dirty="0" err="1">
                <a:latin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</a:rPr>
              <a:t>, robot </a:t>
            </a:r>
            <a:r>
              <a:rPr lang="en-US" sz="2200" dirty="0" err="1">
                <a:latin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lập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trình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</a:rPr>
              <a:t> di </a:t>
            </a:r>
            <a:r>
              <a:rPr lang="en-US" sz="2200" dirty="0" err="1">
                <a:latin typeface="Times New Roman" panose="02020603050405020304" pitchFamily="18" charset="0"/>
              </a:rPr>
              <a:t>chuyển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chéo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góc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trái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xuống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góc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dưới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tiến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dò</a:t>
            </a:r>
            <a:r>
              <a:rPr lang="en-US" sz="2200" dirty="0">
                <a:latin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</a:rPr>
              <a:t>quét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vị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trí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hộp</a:t>
            </a:r>
            <a:r>
              <a:rPr lang="en-US" sz="2200" dirty="0"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</a:rPr>
              <a:t>.</a:t>
            </a:r>
            <a:endParaRPr lang="en-US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59BB6B-20DC-5F31-5637-0CE014A5362F}"/>
              </a:ext>
            </a:extLst>
          </p:cNvPr>
          <p:cNvSpPr txBox="1"/>
          <p:nvPr/>
        </p:nvSpPr>
        <p:spPr>
          <a:xfrm>
            <a:off x="89148" y="4455516"/>
            <a:ext cx="36743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robot </a:t>
            </a:r>
            <a:r>
              <a:rPr lang="en-US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F3A8D5-8A40-7610-CD6B-C09D09A0B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903" y="4008289"/>
            <a:ext cx="3372379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791895-E9D6-AAB1-14C9-50650353AB0E}"/>
              </a:ext>
            </a:extLst>
          </p:cNvPr>
          <p:cNvSpPr txBox="1"/>
          <p:nvPr/>
        </p:nvSpPr>
        <p:spPr>
          <a:xfrm>
            <a:off x="0" y="47555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3.1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Mô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phỏng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robot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môi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trường</a:t>
            </a:r>
            <a:endParaRPr lang="en-US" sz="2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AAE310-C9AD-3484-07DC-35AA4FDDAC62}"/>
              </a:ext>
            </a:extLst>
          </p:cNvPr>
          <p:cNvSpPr txBox="1"/>
          <p:nvPr/>
        </p:nvSpPr>
        <p:spPr>
          <a:xfrm>
            <a:off x="89148" y="2545397"/>
            <a:ext cx="60640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treo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ngẫu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endParaRPr lang="en-US" sz="2200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325DD5-F212-0697-93C9-5E46C5BDEC67}"/>
              </a:ext>
            </a:extLst>
          </p:cNvPr>
          <p:cNvSpPr txBox="1"/>
          <p:nvPr/>
        </p:nvSpPr>
        <p:spPr>
          <a:xfrm>
            <a:off x="223904" y="5224957"/>
            <a:ext cx="34392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Tùy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 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6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4" grpId="0"/>
      <p:bldP spid="8" grpId="0"/>
      <p:bldP spid="12" grpId="0"/>
      <p:bldP spid="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24426-1FBA-96FC-28BF-DABD27CC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01BF2-52D6-2901-37C0-521121C04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23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310FE9-0973-51C0-1884-DC34DE608922}"/>
              </a:ext>
            </a:extLst>
          </p:cNvPr>
          <p:cNvSpPr txBox="1"/>
          <p:nvPr/>
        </p:nvSpPr>
        <p:spPr>
          <a:xfrm>
            <a:off x="149560" y="651619"/>
            <a:ext cx="11892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(Smith Landing Field, in Virginia Tech, USA)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54270C-6A97-925E-DC31-42CF3105803B}"/>
              </a:ext>
            </a:extLst>
          </p:cNvPr>
          <p:cNvSpPr txBox="1"/>
          <p:nvPr/>
        </p:nvSpPr>
        <p:spPr>
          <a:xfrm>
            <a:off x="149560" y="1062488"/>
            <a:ext cx="59464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mục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tiêu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đặt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ngẫu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sân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23860B-7ADF-5CB6-DDBE-CE12B9ECEC37}"/>
              </a:ext>
            </a:extLst>
          </p:cNvPr>
          <p:cNvSpPr txBox="1"/>
          <p:nvPr/>
        </p:nvSpPr>
        <p:spPr>
          <a:xfrm>
            <a:off x="142641" y="1537603"/>
            <a:ext cx="573025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F8659B-2347-314B-BFAC-4E801D5AB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102" y="1082506"/>
            <a:ext cx="5809148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81BD77-D91B-34F3-A8B9-B3250F5E0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7237737" y="3877994"/>
            <a:ext cx="2218901" cy="2194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3E2861-5D73-A7EB-F7C0-A5809DF86D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643"/>
          <a:stretch/>
        </p:blipFill>
        <p:spPr>
          <a:xfrm>
            <a:off x="9458193" y="3877994"/>
            <a:ext cx="2584247" cy="2194560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5925EA8-91E8-B242-2FC2-2A9559D4D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43512"/>
              </p:ext>
            </p:extLst>
          </p:nvPr>
        </p:nvGraphicFramePr>
        <p:xfrm>
          <a:off x="240686" y="2821925"/>
          <a:ext cx="5855314" cy="29735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7747">
                  <a:extLst>
                    <a:ext uri="{9D8B030D-6E8A-4147-A177-3AD203B41FA5}">
                      <a16:colId xmlns:a16="http://schemas.microsoft.com/office/drawing/2014/main" val="1556298297"/>
                    </a:ext>
                  </a:extLst>
                </a:gridCol>
                <a:gridCol w="895518">
                  <a:extLst>
                    <a:ext uri="{9D8B030D-6E8A-4147-A177-3AD203B41FA5}">
                      <a16:colId xmlns:a16="http://schemas.microsoft.com/office/drawing/2014/main" val="1330150317"/>
                    </a:ext>
                  </a:extLst>
                </a:gridCol>
                <a:gridCol w="757747">
                  <a:extLst>
                    <a:ext uri="{9D8B030D-6E8A-4147-A177-3AD203B41FA5}">
                      <a16:colId xmlns:a16="http://schemas.microsoft.com/office/drawing/2014/main" val="139729377"/>
                    </a:ext>
                  </a:extLst>
                </a:gridCol>
                <a:gridCol w="757747">
                  <a:extLst>
                    <a:ext uri="{9D8B030D-6E8A-4147-A177-3AD203B41FA5}">
                      <a16:colId xmlns:a16="http://schemas.microsoft.com/office/drawing/2014/main" val="1586663555"/>
                    </a:ext>
                  </a:extLst>
                </a:gridCol>
                <a:gridCol w="1102176">
                  <a:extLst>
                    <a:ext uri="{9D8B030D-6E8A-4147-A177-3AD203B41FA5}">
                      <a16:colId xmlns:a16="http://schemas.microsoft.com/office/drawing/2014/main" val="1365237407"/>
                    </a:ext>
                  </a:extLst>
                </a:gridCol>
                <a:gridCol w="757747">
                  <a:extLst>
                    <a:ext uri="{9D8B030D-6E8A-4147-A177-3AD203B41FA5}">
                      <a16:colId xmlns:a16="http://schemas.microsoft.com/office/drawing/2014/main" val="473114575"/>
                    </a:ext>
                  </a:extLst>
                </a:gridCol>
                <a:gridCol w="826632">
                  <a:extLst>
                    <a:ext uri="{9D8B030D-6E8A-4147-A177-3AD203B41FA5}">
                      <a16:colId xmlns:a16="http://schemas.microsoft.com/office/drawing/2014/main" val="39277350"/>
                    </a:ext>
                  </a:extLst>
                </a:gridCol>
              </a:tblGrid>
              <a:tr h="469470">
                <a:tc rowSpan="2"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Run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Distance to object (m)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Completed Challenge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Completing time (minutes)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Position error (m)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Dirrection</a:t>
                      </a:r>
                      <a:r>
                        <a:rPr lang="en-US" sz="1000" dirty="0">
                          <a:effectLst/>
                        </a:rPr>
                        <a:t> error (deg)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1831780"/>
                  </a:ext>
                </a:extLst>
              </a:tr>
              <a:tr h="2433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Success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Fail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363561"/>
                  </a:ext>
                </a:extLst>
              </a:tr>
              <a:tr h="226072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383466"/>
                  </a:ext>
                </a:extLst>
              </a:tr>
              <a:tr h="226072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1886098"/>
                  </a:ext>
                </a:extLst>
              </a:tr>
              <a:tr h="226072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0450830"/>
                  </a:ext>
                </a:extLst>
              </a:tr>
              <a:tr h="226072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4503873"/>
                  </a:ext>
                </a:extLst>
              </a:tr>
              <a:tr h="226072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9405754"/>
                  </a:ext>
                </a:extLst>
              </a:tr>
              <a:tr h="226072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7775840"/>
                  </a:ext>
                </a:extLst>
              </a:tr>
              <a:tr h="226072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8492772"/>
                  </a:ext>
                </a:extLst>
              </a:tr>
              <a:tr h="226072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8446929"/>
                  </a:ext>
                </a:extLst>
              </a:tr>
              <a:tr h="226072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3386323"/>
                  </a:ext>
                </a:extLst>
              </a:tr>
              <a:tr h="226072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251357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17E6AAA-3E74-EC08-4BE7-96873775FC6C}"/>
              </a:ext>
            </a:extLst>
          </p:cNvPr>
          <p:cNvSpPr txBox="1"/>
          <p:nvPr/>
        </p:nvSpPr>
        <p:spPr>
          <a:xfrm>
            <a:off x="494898" y="5857110"/>
            <a:ext cx="550715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UGV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B84E60-CD3F-DF4A-7AA1-8F786B1B79AD}"/>
              </a:ext>
            </a:extLst>
          </p:cNvPr>
          <p:cNvSpPr txBox="1"/>
          <p:nvPr/>
        </p:nvSpPr>
        <p:spPr>
          <a:xfrm>
            <a:off x="0" y="47555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3.2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nghiệm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hệ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thống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robot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hành</a:t>
            </a:r>
            <a:endParaRPr lang="en-US" sz="2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59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4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24426-1FBA-96FC-28BF-DABD27CC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01BF2-52D6-2901-37C0-521121C04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24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3A9B99-F908-3649-1FCE-933F5D743831}"/>
              </a:ext>
            </a:extLst>
          </p:cNvPr>
          <p:cNvSpPr txBox="1"/>
          <p:nvPr/>
        </p:nvSpPr>
        <p:spPr>
          <a:xfrm>
            <a:off x="218305" y="731677"/>
            <a:ext cx="91127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Khai thác mỏ hầm lò là xu thế tất yếu khi khai thác lộ thiên bị hạn chế bởi môi trường và tài nguyên.</a:t>
            </a:r>
            <a:endParaRPr lang="en-US" sz="20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F60E2D-31F6-E40D-70EF-5E71DE1243AC}"/>
              </a:ext>
            </a:extLst>
          </p:cNvPr>
          <p:cNvSpPr txBox="1"/>
          <p:nvPr/>
        </p:nvSpPr>
        <p:spPr>
          <a:xfrm>
            <a:off x="218305" y="1513740"/>
            <a:ext cx="91127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Môi trường làm việc nguy hiểm đòi hỏi giảm dần lao động trực tiếp, thay thế bằng robot và tự động hóa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giám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sát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công</a:t>
            </a:r>
            <a: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0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EF0740-B962-95D7-C59E-DB6FFF149A82}"/>
              </a:ext>
            </a:extLst>
          </p:cNvPr>
          <p:cNvSpPr txBox="1"/>
          <p:nvPr/>
        </p:nvSpPr>
        <p:spPr>
          <a:xfrm>
            <a:off x="218304" y="2257778"/>
            <a:ext cx="91127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Robot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hành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cảm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biến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thông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minh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hệ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thống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điều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khiển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xa,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hợp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AI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nền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tảng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nâng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an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toàn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hiệu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tiến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tới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mỏ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thông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minh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bền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vững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45C277-C270-9D89-9A1F-7BB04EF74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643"/>
          <a:stretch/>
        </p:blipFill>
        <p:spPr>
          <a:xfrm>
            <a:off x="9514754" y="731677"/>
            <a:ext cx="2584247" cy="2194560"/>
          </a:xfrm>
          <a:prstGeom prst="rect">
            <a:avLst/>
          </a:prstGeom>
        </p:spPr>
      </p:pic>
      <p:sp>
        <p:nvSpPr>
          <p:cNvPr id="20" name="Text Box 5">
            <a:extLst>
              <a:ext uri="{FF2B5EF4-FFF2-40B4-BE49-F238E27FC236}">
                <a16:creationId xmlns:a16="http://schemas.microsoft.com/office/drawing/2014/main" id="{AFF0501F-CAB0-45C5-2511-C188E9CBE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00" y="4162087"/>
            <a:ext cx="48609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Symbol" panose="05050102010706020507" pitchFamily="18" charset="2"/>
              </a:rPr>
              <a:t>Hướng</a:t>
            </a:r>
            <a:r>
              <a:rPr lang="en-US" altLang="en-US" sz="2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Symbol" panose="05050102010706020507" pitchFamily="18" charset="2"/>
              </a:rPr>
              <a:t>nghiên</a:t>
            </a:r>
            <a:r>
              <a:rPr lang="en-US" altLang="en-US" sz="2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Symbol" panose="05050102010706020507" pitchFamily="18" charset="2"/>
              </a:rPr>
              <a:t>cứu</a:t>
            </a:r>
            <a:r>
              <a:rPr lang="en-US" altLang="en-US" sz="2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Symbol" panose="05050102010706020507" pitchFamily="18" charset="2"/>
              </a:rPr>
              <a:t>tiếp</a:t>
            </a:r>
            <a:r>
              <a:rPr lang="en-US" altLang="en-US" sz="2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Symbol" panose="05050102010706020507" pitchFamily="18" charset="2"/>
              </a:rPr>
              <a:t>theo</a:t>
            </a:r>
            <a:r>
              <a:rPr lang="en-US" altLang="en-US" sz="2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Symbol" panose="05050102010706020507" pitchFamily="18" charset="2"/>
              </a:rPr>
              <a:t>:</a:t>
            </a:r>
            <a:endParaRPr lang="en-US" altLang="en-US" sz="20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2EB6FA-342F-137F-4C58-C3265D7D8767}"/>
              </a:ext>
            </a:extLst>
          </p:cNvPr>
          <p:cNvSpPr txBox="1"/>
          <p:nvPr/>
        </p:nvSpPr>
        <p:spPr>
          <a:xfrm>
            <a:off x="293264" y="4636374"/>
            <a:ext cx="116852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Mô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phỏng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thử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nghiệm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UGV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môi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trường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tương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đương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mỏ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hầm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lò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địa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xấu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yếu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gây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nhiễu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đánh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giá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hiệu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quả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tin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cậy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trước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khi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đưa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thiết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bị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xuống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tế</a:t>
            </a:r>
            <a:r>
              <a:rPr lang="en-US" sz="20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0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71C4CF-290C-08C4-711B-E38573277366}"/>
              </a:ext>
            </a:extLst>
          </p:cNvPr>
          <p:cNvSpPr txBox="1"/>
          <p:nvPr/>
        </p:nvSpPr>
        <p:spPr>
          <a:xfrm>
            <a:off x="0" y="47555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4.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Kết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luận</a:t>
            </a:r>
            <a:endParaRPr lang="en-US" sz="2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76A8FF-852C-5765-C417-2271E028E9A8}"/>
              </a:ext>
            </a:extLst>
          </p:cNvPr>
          <p:cNvSpPr txBox="1"/>
          <p:nvPr/>
        </p:nvSpPr>
        <p:spPr>
          <a:xfrm>
            <a:off x="218305" y="3273100"/>
            <a:ext cx="114935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phỏng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nghiệm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hệ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thống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robot UGV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hợp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hệ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cảm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biến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cánh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tay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robot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chứng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minh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hiệu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cũng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như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tiềm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ứng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môi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trường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mỏ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hầm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lò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292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0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24426-1FBA-96FC-28BF-DABD27CC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01BF2-52D6-2901-37C0-521121C04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25</a:t>
            </a:fld>
            <a:endParaRPr lang="en-US"/>
          </a:p>
        </p:txBody>
      </p:sp>
      <p:pic>
        <p:nvPicPr>
          <p:cNvPr id="5122" name="Picture 2" descr="Thank You Slide 05 | Powerpoint templates, Download resume, Power point  template">
            <a:extLst>
              <a:ext uri="{FF2B5EF4-FFF2-40B4-BE49-F238E27FC236}">
                <a16:creationId xmlns:a16="http://schemas.microsoft.com/office/drawing/2014/main" id="{D0378E65-92E3-3630-7577-DF5196437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7"/>
          <a:stretch/>
        </p:blipFill>
        <p:spPr bwMode="auto">
          <a:xfrm>
            <a:off x="-6760" y="0"/>
            <a:ext cx="12198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925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24426-1FBA-96FC-28BF-DABD27CC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01BF2-52D6-2901-37C0-521121C04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CA8F38-89AF-6355-8A94-33BDC9DCFFFB}"/>
              </a:ext>
            </a:extLst>
          </p:cNvPr>
          <p:cNvSpPr txBox="1"/>
          <p:nvPr/>
        </p:nvSpPr>
        <p:spPr>
          <a:xfrm>
            <a:off x="0" y="91396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Nội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dung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A98DE0BD-DFFA-9FCB-C6E8-9EF90EFD1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439" y="2196968"/>
            <a:ext cx="7766495" cy="117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altLang="en-US" sz="2000" b="1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pháp</a:t>
            </a:r>
            <a:endParaRPr lang="en-US" altLang="en-US" sz="2000" b="1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   2.1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Dẫn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định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vị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robot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mỏ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hầm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lò</a:t>
            </a:r>
            <a:endParaRPr lang="en-US" altLang="en-US" sz="2000" b="1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   2.2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biến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định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vị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thể</a:t>
            </a:r>
            <a:endParaRPr lang="en-US" altLang="en-US" sz="2000" b="1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AE10F9AB-DF09-34DC-9B7B-C0ED69D25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439" y="5061538"/>
            <a:ext cx="57903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4.  </a:t>
            </a:r>
            <a:r>
              <a:rPr lang="en-US" altLang="en-US" sz="2000" b="1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luận</a:t>
            </a:r>
            <a:endParaRPr lang="en-US" altLang="en-US" sz="2000" b="1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3D9569C6-1427-F38D-7880-3EEBCD11E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439" y="793142"/>
            <a:ext cx="9209698" cy="117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Mở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đầu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    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1.1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Khai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thác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hầm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lò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ở Việt Nam</a:t>
            </a:r>
          </a:p>
          <a:p>
            <a:pPr>
              <a:lnSpc>
                <a:spcPct val="120000"/>
              </a:lnSpc>
              <a:defRPr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1.2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Robot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máy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A7CC963A-578C-5C4B-3C2E-C2439C9D1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439" y="3657712"/>
            <a:ext cx="9447513" cy="116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3. </a:t>
            </a:r>
            <a:r>
              <a:rPr lang="en-US" altLang="en-US" sz="2000" b="1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Mô</a:t>
            </a: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phỏng</a:t>
            </a: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nghiệm</a:t>
            </a:r>
            <a:endParaRPr lang="en-US" altLang="en-US" sz="2000" b="1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   3.1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Mô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phỏng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robot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trường</a:t>
            </a:r>
            <a:endParaRPr lang="en-US" altLang="en-US" sz="2000" b="1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   3.2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nghiệm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hệ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thống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Robot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alt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82453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F6078-58CB-F068-46B9-EA70D0B4F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53833F-B8FF-2814-351D-1E43A22F2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98FB4-1784-55D2-0EE1-0D600512C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4</a:t>
            </a:fld>
            <a:endParaRPr lang="en-US"/>
          </a:p>
        </p:txBody>
      </p:sp>
      <p:pic>
        <p:nvPicPr>
          <p:cNvPr id="2054" name="Picture 6" descr="Failure process and mechanism analysis of rock slope induced by underground  mining: a case study in Yanqianshan open-pit mine, China | Bulletin of  Engineering Geology and the Environment | Springer Nature Link">
            <a:extLst>
              <a:ext uri="{FF2B5EF4-FFF2-40B4-BE49-F238E27FC236}">
                <a16:creationId xmlns:a16="http://schemas.microsoft.com/office/drawing/2014/main" id="{2A19AE37-DDF2-203B-E26F-1A0EB6C77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211" y="719041"/>
            <a:ext cx="463804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037FBC-DB56-C156-B597-D2893D964749}"/>
              </a:ext>
            </a:extLst>
          </p:cNvPr>
          <p:cNvSpPr txBox="1"/>
          <p:nvPr/>
        </p:nvSpPr>
        <p:spPr>
          <a:xfrm>
            <a:off x="147634" y="640907"/>
            <a:ext cx="7136435" cy="1172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Công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thác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hầm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lò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thác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than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khoáng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nằm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phức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tạp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lò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cận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vực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khoáng</a:t>
            </a: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sản</a:t>
            </a:r>
            <a:endParaRPr lang="en-US" sz="20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5556E5C-6C1C-D498-8B26-C00203FC4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800" y="1534626"/>
            <a:ext cx="5627078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DF0757-F89C-4924-9600-6E0575833EF3}"/>
              </a:ext>
            </a:extLst>
          </p:cNvPr>
          <p:cNvSpPr txBox="1"/>
          <p:nvPr/>
        </p:nvSpPr>
        <p:spPr>
          <a:xfrm>
            <a:off x="1875197" y="2260986"/>
            <a:ext cx="3305125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máy</a:t>
            </a: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khoan</a:t>
            </a: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ngầm</a:t>
            </a:r>
            <a:endParaRPr lang="en-US" sz="22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53F7A0-DA9B-E16E-740E-8E98AAED3A53}"/>
              </a:ext>
            </a:extLst>
          </p:cNvPr>
          <p:cNvSpPr txBox="1"/>
          <p:nvPr/>
        </p:nvSpPr>
        <p:spPr>
          <a:xfrm>
            <a:off x="1403129" y="1826449"/>
            <a:ext cx="4975078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đào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khoan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nổ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</a:t>
            </a:r>
            <a:endParaRPr lang="en-US" sz="2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Máy Khoan Đá Cầm Tay Thủy Lực 1 Búa Dang Shan Yytz28-1 Giá Rẻ Nhất Tháng  09/2023">
            <a:extLst>
              <a:ext uri="{FF2B5EF4-FFF2-40B4-BE49-F238E27FC236}">
                <a16:creationId xmlns:a16="http://schemas.microsoft.com/office/drawing/2014/main" id="{70ABE747-C6A0-5AF8-C1CF-9A594F41D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76" y="2913601"/>
            <a:ext cx="4213553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ài viết chi tiết">
            <a:extLst>
              <a:ext uri="{FF2B5EF4-FFF2-40B4-BE49-F238E27FC236}">
                <a16:creationId xmlns:a16="http://schemas.microsoft.com/office/drawing/2014/main" id="{766A748B-B245-67EB-E52C-1881B1F48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257" y="2550289"/>
            <a:ext cx="548372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DF5F402-F7C0-41CD-CD99-4940A1E0E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326" y="553061"/>
            <a:ext cx="35169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52847B-C380-90A2-3A30-8359DABCD708}"/>
              </a:ext>
            </a:extLst>
          </p:cNvPr>
          <p:cNvSpPr txBox="1"/>
          <p:nvPr/>
        </p:nvSpPr>
        <p:spPr>
          <a:xfrm>
            <a:off x="147634" y="1820865"/>
            <a:ext cx="1500971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Đào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4B591F-D94E-725D-674A-8BB228895143}"/>
              </a:ext>
            </a:extLst>
          </p:cNvPr>
          <p:cNvSpPr txBox="1"/>
          <p:nvPr/>
        </p:nvSpPr>
        <p:spPr>
          <a:xfrm>
            <a:off x="0" y="43921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Khai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thác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hầm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lò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ở Việt Nam</a:t>
            </a:r>
          </a:p>
        </p:txBody>
      </p:sp>
    </p:spTree>
    <p:extLst>
      <p:ext uri="{BB962C8B-B14F-4D97-AF65-F5344CB8AC3E}">
        <p14:creationId xmlns:p14="http://schemas.microsoft.com/office/powerpoint/2010/main" val="91574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E93D3-C29A-71E7-C2F8-23801F8A2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8B4059-4086-F012-2AE8-41B7822B4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6751C-0DFF-656A-B9DE-6E524AB26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5</a:t>
            </a:fld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822708E-DE46-2E00-E911-CFE4017F7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326" y="553061"/>
            <a:ext cx="35169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53D43F-0A80-F070-0734-8B0191AFBF22}"/>
              </a:ext>
            </a:extLst>
          </p:cNvPr>
          <p:cNvSpPr txBox="1"/>
          <p:nvPr/>
        </p:nvSpPr>
        <p:spPr>
          <a:xfrm>
            <a:off x="45185" y="1932598"/>
            <a:ext cx="4975078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Đào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máy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đào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chuyên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endParaRPr lang="en-US" sz="2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Công ty Than Nam Mẫu máy đào lò Combai AM-50ZRE từ kho phế liệu trở về">
            <a:extLst>
              <a:ext uri="{FF2B5EF4-FFF2-40B4-BE49-F238E27FC236}">
                <a16:creationId xmlns:a16="http://schemas.microsoft.com/office/drawing/2014/main" id="{870ADE53-4A29-9D47-6E1B-EA111B5C9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39" y="2771327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27F926-B9BE-299A-1E03-67C9A7857B09}"/>
              </a:ext>
            </a:extLst>
          </p:cNvPr>
          <p:cNvSpPr txBox="1"/>
          <p:nvPr/>
        </p:nvSpPr>
        <p:spPr>
          <a:xfrm>
            <a:off x="472068" y="1471772"/>
            <a:ext cx="3305125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máy</a:t>
            </a: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khoan</a:t>
            </a: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ngầm</a:t>
            </a:r>
            <a:endParaRPr lang="en-US" sz="22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B0D63C-A870-B18F-BD16-40CCA2A79146}"/>
              </a:ext>
            </a:extLst>
          </p:cNvPr>
          <p:cNvSpPr txBox="1"/>
          <p:nvPr/>
        </p:nvSpPr>
        <p:spPr>
          <a:xfrm>
            <a:off x="0" y="1037235"/>
            <a:ext cx="4975078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đào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khoan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nổ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</a:t>
            </a:r>
            <a:endParaRPr lang="en-US" sz="2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Mỏ than Guido - Zabrze – Wikipedia tiếng Việt">
            <a:extLst>
              <a:ext uri="{FF2B5EF4-FFF2-40B4-BE49-F238E27FC236}">
                <a16:creationId xmlns:a16="http://schemas.microsoft.com/office/drawing/2014/main" id="{DF4FAEA4-223F-9300-7C86-7FB27FFAC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872" y="652438"/>
            <a:ext cx="3847475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Than Thống Nhất: Giải bài toán năng suất đào lò -">
            <a:extLst>
              <a:ext uri="{FF2B5EF4-FFF2-40B4-BE49-F238E27FC236}">
                <a16:creationId xmlns:a16="http://schemas.microsoft.com/office/drawing/2014/main" id="{BAE9040E-728B-F96D-6D38-2425FDF8C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638" y="2505987"/>
            <a:ext cx="3832814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AF1B53-D3DB-80DB-50F2-F59D38153FEB}"/>
              </a:ext>
            </a:extLst>
          </p:cNvPr>
          <p:cNvSpPr txBox="1"/>
          <p:nvPr/>
        </p:nvSpPr>
        <p:spPr>
          <a:xfrm>
            <a:off x="91440" y="548640"/>
            <a:ext cx="1500971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Đào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</a:t>
            </a:r>
            <a:endParaRPr lang="en-US" sz="22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FC7A6F-0752-65E0-ECBB-DBE77BABC3EB}"/>
              </a:ext>
            </a:extLst>
          </p:cNvPr>
          <p:cNvSpPr txBox="1"/>
          <p:nvPr/>
        </p:nvSpPr>
        <p:spPr>
          <a:xfrm>
            <a:off x="0" y="43921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1.1 Khai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thác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hầm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lò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ở Việt Nam</a:t>
            </a:r>
          </a:p>
        </p:txBody>
      </p:sp>
    </p:spTree>
    <p:extLst>
      <p:ext uri="{BB962C8B-B14F-4D97-AF65-F5344CB8AC3E}">
        <p14:creationId xmlns:p14="http://schemas.microsoft.com/office/powerpoint/2010/main" val="171977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E5A42-C4BF-2416-A294-43A75BB20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AC3D88-BF0D-E427-8EBA-974B6C914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59AF0-D720-AE48-423A-B48C8EBA2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6</a:t>
            </a:fld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0A60535-F88E-BEFE-82F1-6373311CB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326" y="553061"/>
            <a:ext cx="35169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428813-6FEF-EF32-32DB-5E2B97B5C4C1}"/>
              </a:ext>
            </a:extLst>
          </p:cNvPr>
          <p:cNvSpPr txBox="1"/>
          <p:nvPr/>
        </p:nvSpPr>
        <p:spPr>
          <a:xfrm>
            <a:off x="416905" y="1402995"/>
            <a:ext cx="6275540" cy="928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bóc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tách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khoan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nổ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khóa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máy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khấu</a:t>
            </a:r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82F2A8-C418-37A4-324B-4E2D6844ABB6}"/>
              </a:ext>
            </a:extLst>
          </p:cNvPr>
          <p:cNvSpPr txBox="1"/>
          <p:nvPr/>
        </p:nvSpPr>
        <p:spPr>
          <a:xfrm>
            <a:off x="91440" y="548640"/>
            <a:ext cx="1500971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Đào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</a:t>
            </a:r>
            <a:endParaRPr lang="en-US" sz="22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DFB3F-4E3F-CE66-16D1-0F63F501AA4D}"/>
              </a:ext>
            </a:extLst>
          </p:cNvPr>
          <p:cNvSpPr txBox="1"/>
          <p:nvPr/>
        </p:nvSpPr>
        <p:spPr>
          <a:xfrm>
            <a:off x="91440" y="914400"/>
            <a:ext cx="1875319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Khai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thác</a:t>
            </a:r>
            <a:endParaRPr lang="en-US" sz="22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Đẩy mạnh cơ giới hóa khai thác than hầm lò - Cải thiện điều kiện làm việc  cho người lao động">
            <a:extLst>
              <a:ext uri="{FF2B5EF4-FFF2-40B4-BE49-F238E27FC236}">
                <a16:creationId xmlns:a16="http://schemas.microsoft.com/office/drawing/2014/main" id="{8698EA25-C033-4D6B-24EB-FFBCAC75B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820" y="2622523"/>
            <a:ext cx="5815583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Than Thống Nhất dành nguồn lực cho các dự án mở rộng sản xuất | Tạp chí  Năng lượng Việt Nam">
            <a:extLst>
              <a:ext uri="{FF2B5EF4-FFF2-40B4-BE49-F238E27FC236}">
                <a16:creationId xmlns:a16="http://schemas.microsoft.com/office/drawing/2014/main" id="{721E5049-8CB1-82FE-C863-E4CCF6797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05" y="2622523"/>
            <a:ext cx="4940845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5ABEE-9071-EFD6-2157-21BC76705FE4}"/>
              </a:ext>
            </a:extLst>
          </p:cNvPr>
          <p:cNvSpPr txBox="1"/>
          <p:nvPr/>
        </p:nvSpPr>
        <p:spPr>
          <a:xfrm>
            <a:off x="0" y="43921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1.1 Khai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thác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hầm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lò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ở Việt Nam</a:t>
            </a:r>
          </a:p>
        </p:txBody>
      </p:sp>
    </p:spTree>
    <p:extLst>
      <p:ext uri="{BB962C8B-B14F-4D97-AF65-F5344CB8AC3E}">
        <p14:creationId xmlns:p14="http://schemas.microsoft.com/office/powerpoint/2010/main" val="180667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BD79D-DE5A-E0E8-FB00-5A58BC4BF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BA12B5-C2F5-C20C-1925-C898EB48E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6B072-CBE8-674A-675B-8E71E233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7</a:t>
            </a:fld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E84AA59-3467-DE0D-AAE5-29473BB42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326" y="553061"/>
            <a:ext cx="35169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116479-592C-DF6B-B406-D5AAD1F35A80}"/>
              </a:ext>
            </a:extLst>
          </p:cNvPr>
          <p:cNvSpPr txBox="1"/>
          <p:nvPr/>
        </p:nvSpPr>
        <p:spPr>
          <a:xfrm>
            <a:off x="289282" y="1768755"/>
            <a:ext cx="6683046" cy="928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xúc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máy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xúc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ngầm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tải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tải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băng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tải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328FA1-171E-E61B-D6EE-2557971DE33C}"/>
              </a:ext>
            </a:extLst>
          </p:cNvPr>
          <p:cNvSpPr txBox="1"/>
          <p:nvPr/>
        </p:nvSpPr>
        <p:spPr>
          <a:xfrm>
            <a:off x="91440" y="1280160"/>
            <a:ext cx="2501622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Xúc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bốc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tải</a:t>
            </a:r>
            <a:endParaRPr lang="en-US" sz="22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TKV sẽ ưu đãi hơn nữa cho thợ lò - Báo Quảng Ninh điện tử">
            <a:extLst>
              <a:ext uri="{FF2B5EF4-FFF2-40B4-BE49-F238E27FC236}">
                <a16:creationId xmlns:a16="http://schemas.microsoft.com/office/drawing/2014/main" id="{03B29D24-036B-2D1A-B09F-4E7DD5819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76548"/>
            <a:ext cx="4948518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TKV đẩy mạnh hiện đại hóa công tác vận tải trong hầm lò">
            <a:extLst>
              <a:ext uri="{FF2B5EF4-FFF2-40B4-BE49-F238E27FC236}">
                <a16:creationId xmlns:a16="http://schemas.microsoft.com/office/drawing/2014/main" id="{60C33145-AD27-7A03-6BA8-F66484DAA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059" y="2547893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8C7199-D170-113F-48A1-4080A275D06D}"/>
              </a:ext>
            </a:extLst>
          </p:cNvPr>
          <p:cNvSpPr txBox="1"/>
          <p:nvPr/>
        </p:nvSpPr>
        <p:spPr>
          <a:xfrm>
            <a:off x="91440" y="548640"/>
            <a:ext cx="1500971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Đào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</a:t>
            </a:r>
            <a:endParaRPr lang="en-US" sz="22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CC93EA-BA8D-77BC-3BB0-8A95C50BE7D6}"/>
              </a:ext>
            </a:extLst>
          </p:cNvPr>
          <p:cNvSpPr txBox="1"/>
          <p:nvPr/>
        </p:nvSpPr>
        <p:spPr>
          <a:xfrm>
            <a:off x="91440" y="914400"/>
            <a:ext cx="1875319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Khai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thác</a:t>
            </a:r>
            <a:endParaRPr lang="en-US" sz="22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263CF9-89B7-2AB1-E7FA-BC1F081E7A7E}"/>
              </a:ext>
            </a:extLst>
          </p:cNvPr>
          <p:cNvSpPr txBox="1"/>
          <p:nvPr/>
        </p:nvSpPr>
        <p:spPr>
          <a:xfrm>
            <a:off x="0" y="43921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1.1 Khai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thác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hầm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lò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ở Việt Nam</a:t>
            </a:r>
          </a:p>
        </p:txBody>
      </p:sp>
    </p:spTree>
    <p:extLst>
      <p:ext uri="{BB962C8B-B14F-4D97-AF65-F5344CB8AC3E}">
        <p14:creationId xmlns:p14="http://schemas.microsoft.com/office/powerpoint/2010/main" val="110180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123A8-F2C3-DA2B-8DC2-EFFE0B391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1A9B24-2A5F-EEAB-9704-61D93C1E5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3F4DF-373F-3A74-6E9E-1D0D560A9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E9837F-05AD-2739-BCBD-80F10903DAE6}"/>
              </a:ext>
            </a:extLst>
          </p:cNvPr>
          <p:cNvSpPr txBox="1"/>
          <p:nvPr/>
        </p:nvSpPr>
        <p:spPr>
          <a:xfrm>
            <a:off x="3080590" y="1301373"/>
            <a:ext cx="8734381" cy="928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chống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máy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móc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14" descr="TKV đẩy mạnh hiện đại hóa công tác vận tải trong hầm lò">
            <a:extLst>
              <a:ext uri="{FF2B5EF4-FFF2-40B4-BE49-F238E27FC236}">
                <a16:creationId xmlns:a16="http://schemas.microsoft.com/office/drawing/2014/main" id="{6D3E3009-BE56-DF7D-F1C5-BCD3961D1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273" y="2421157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76F509-7918-9D20-BCEA-013AC4096A89}"/>
              </a:ext>
            </a:extLst>
          </p:cNvPr>
          <p:cNvSpPr txBox="1"/>
          <p:nvPr/>
        </p:nvSpPr>
        <p:spPr>
          <a:xfrm>
            <a:off x="91440" y="1645920"/>
            <a:ext cx="3002662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Chống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</a:t>
            </a:r>
            <a:endParaRPr lang="en-US" sz="22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2" descr="Xếp cũi lợn dưới lò">
            <a:extLst>
              <a:ext uri="{FF2B5EF4-FFF2-40B4-BE49-F238E27FC236}">
                <a16:creationId xmlns:a16="http://schemas.microsoft.com/office/drawing/2014/main" id="{366810C5-6483-B7E5-BEE1-0A2E3DE64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37" y="2240854"/>
            <a:ext cx="552090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KV sẽ ưu đãi hơn nữa cho thợ lò - Báo Quảng Ninh điện tử">
            <a:extLst>
              <a:ext uri="{FF2B5EF4-FFF2-40B4-BE49-F238E27FC236}">
                <a16:creationId xmlns:a16="http://schemas.microsoft.com/office/drawing/2014/main" id="{73546094-3A6B-4975-E2CF-EA644D62C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70" y="2307687"/>
            <a:ext cx="549835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han Thống Nhất: Giải bài toán năng suất đào lò -">
            <a:extLst>
              <a:ext uri="{FF2B5EF4-FFF2-40B4-BE49-F238E27FC236}">
                <a16:creationId xmlns:a16="http://schemas.microsoft.com/office/drawing/2014/main" id="{DE5CB0EF-1590-F42F-4490-1D5423846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70" y="2307687"/>
            <a:ext cx="547544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Than Nam Mẫu đi đầu ứng dụng cơ giới hóa vào sản xuất hầm lò | Tạp chí Năng  lượng Việt Nam">
            <a:extLst>
              <a:ext uri="{FF2B5EF4-FFF2-40B4-BE49-F238E27FC236}">
                <a16:creationId xmlns:a16="http://schemas.microsoft.com/office/drawing/2014/main" id="{446EE17B-3247-62F9-581F-1A9201E8C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9" y="2307687"/>
            <a:ext cx="548372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hui lò gặp thợ mỏ">
            <a:extLst>
              <a:ext uri="{FF2B5EF4-FFF2-40B4-BE49-F238E27FC236}">
                <a16:creationId xmlns:a16="http://schemas.microsoft.com/office/drawing/2014/main" id="{F7AC9402-CC52-92B9-C43D-B326782ED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4" y="2307687"/>
            <a:ext cx="585216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8A3B9D-37FF-FD61-73BA-BBAC72C2AC6D}"/>
              </a:ext>
            </a:extLst>
          </p:cNvPr>
          <p:cNvSpPr txBox="1"/>
          <p:nvPr/>
        </p:nvSpPr>
        <p:spPr>
          <a:xfrm>
            <a:off x="91440" y="1280160"/>
            <a:ext cx="2501622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Xúc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bốc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tải</a:t>
            </a:r>
            <a:endParaRPr lang="en-US" sz="22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74E612-462F-B2A6-818E-93E20FC29FE1}"/>
              </a:ext>
            </a:extLst>
          </p:cNvPr>
          <p:cNvSpPr txBox="1"/>
          <p:nvPr/>
        </p:nvSpPr>
        <p:spPr>
          <a:xfrm>
            <a:off x="91440" y="548640"/>
            <a:ext cx="1500971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Đào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</a:t>
            </a:r>
            <a:endParaRPr lang="en-US" sz="22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E48289-44CA-57F6-E502-114F5EAE2160}"/>
              </a:ext>
            </a:extLst>
          </p:cNvPr>
          <p:cNvSpPr txBox="1"/>
          <p:nvPr/>
        </p:nvSpPr>
        <p:spPr>
          <a:xfrm>
            <a:off x="91440" y="914400"/>
            <a:ext cx="1875319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Khai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thác</a:t>
            </a:r>
            <a:endParaRPr lang="en-US" sz="22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673128-F6E5-0C8A-0C45-4BD145EEF253}"/>
              </a:ext>
            </a:extLst>
          </p:cNvPr>
          <p:cNvSpPr txBox="1"/>
          <p:nvPr/>
        </p:nvSpPr>
        <p:spPr>
          <a:xfrm>
            <a:off x="0" y="43921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1.1 Khai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thác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hầm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lò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ở Việt Nam</a:t>
            </a:r>
          </a:p>
        </p:txBody>
      </p:sp>
    </p:spTree>
    <p:extLst>
      <p:ext uri="{BB962C8B-B14F-4D97-AF65-F5344CB8AC3E}">
        <p14:creationId xmlns:p14="http://schemas.microsoft.com/office/powerpoint/2010/main" val="215496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E29B9-9297-9058-FF68-A6907A428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8CADD6-B586-AD3B-6FA7-9E2A80B48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E8C7-4A3A-4E82-A3AC-1FD07749AD01}" type="datetime1">
              <a:rPr lang="vi-VN" smtClean="0"/>
              <a:t>15/05/2026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F4D62-575A-0B85-7BC0-D5E61E594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5A0AA-B76E-43F2-B456-472DBF25269B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6192DE-C3CC-9034-D489-58C72616125E}"/>
              </a:ext>
            </a:extLst>
          </p:cNvPr>
          <p:cNvSpPr txBox="1"/>
          <p:nvPr/>
        </p:nvSpPr>
        <p:spPr>
          <a:xfrm>
            <a:off x="0" y="43921"/>
            <a:ext cx="11327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1.1 Khai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thác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hầm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lò</a:t>
            </a:r>
            <a:r>
              <a:rPr lang="en-US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ở Việt Nam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DCF83F-1058-8893-DD07-70948CE88D7C}"/>
              </a:ext>
            </a:extLst>
          </p:cNvPr>
          <p:cNvSpPr txBox="1"/>
          <p:nvPr/>
        </p:nvSpPr>
        <p:spPr>
          <a:xfrm>
            <a:off x="365760" y="1097280"/>
            <a:ext cx="5309615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hẹp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phức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tạp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14" descr="TKV đẩy mạnh hiện đại hóa công tác vận tải trong hầm lò">
            <a:extLst>
              <a:ext uri="{FF2B5EF4-FFF2-40B4-BE49-F238E27FC236}">
                <a16:creationId xmlns:a16="http://schemas.microsoft.com/office/drawing/2014/main" id="{26426A3F-83C4-FA26-B2CC-0E1804F52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761" y="34290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han Thống Nhất: Giải bài toán năng suất đào lò -">
            <a:extLst>
              <a:ext uri="{FF2B5EF4-FFF2-40B4-BE49-F238E27FC236}">
                <a16:creationId xmlns:a16="http://schemas.microsoft.com/office/drawing/2014/main" id="{E63A7EAF-0535-A636-4D36-AC546AB4A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974" y="581852"/>
            <a:ext cx="410658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6F8983-B800-A83F-B693-603FC4F7C900}"/>
              </a:ext>
            </a:extLst>
          </p:cNvPr>
          <p:cNvSpPr txBox="1"/>
          <p:nvPr/>
        </p:nvSpPr>
        <p:spPr>
          <a:xfrm>
            <a:off x="91439" y="548640"/>
            <a:ext cx="8520297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môi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mỏ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hầm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184B2B-319B-E7D9-A01E-0AD07E227129}"/>
              </a:ext>
            </a:extLst>
          </p:cNvPr>
          <p:cNvSpPr txBox="1"/>
          <p:nvPr/>
        </p:nvSpPr>
        <p:spPr>
          <a:xfrm>
            <a:off x="365759" y="1554480"/>
            <a:ext cx="6499065" cy="928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Nồng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oxy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bụi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cháy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nổ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1F930D-C969-351C-0939-D6F34AD84422}"/>
              </a:ext>
            </a:extLst>
          </p:cNvPr>
          <p:cNvSpPr txBox="1"/>
          <p:nvPr/>
        </p:nvSpPr>
        <p:spPr>
          <a:xfrm>
            <a:off x="365758" y="2468880"/>
            <a:ext cx="6956266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ổn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lún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sập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Liên tiếp xảy ra các vụ tai nạn hầm lò khai thác than">
            <a:extLst>
              <a:ext uri="{FF2B5EF4-FFF2-40B4-BE49-F238E27FC236}">
                <a16:creationId xmlns:a16="http://schemas.microsoft.com/office/drawing/2014/main" id="{9DBA8239-40CC-7CF9-69F7-B6D47F7F8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876" y="3514725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EF6A5D-3DF0-2643-850B-E80D3E0464DA}"/>
              </a:ext>
            </a:extLst>
          </p:cNvPr>
          <p:cNvSpPr txBox="1"/>
          <p:nvPr/>
        </p:nvSpPr>
        <p:spPr>
          <a:xfrm>
            <a:off x="365758" y="2940405"/>
            <a:ext cx="3467206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ẩm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63F87F-3CC8-7917-1882-7CF3F010CE0F}"/>
              </a:ext>
            </a:extLst>
          </p:cNvPr>
          <p:cNvSpPr txBox="1"/>
          <p:nvPr/>
        </p:nvSpPr>
        <p:spPr>
          <a:xfrm>
            <a:off x="365758" y="3397596"/>
            <a:ext cx="3304368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BEC4E-519D-FCAD-66A6-CED5CB0E0540}"/>
              </a:ext>
            </a:extLst>
          </p:cNvPr>
          <p:cNvSpPr txBox="1"/>
          <p:nvPr/>
        </p:nvSpPr>
        <p:spPr>
          <a:xfrm>
            <a:off x="310923" y="4218103"/>
            <a:ext cx="3304368" cy="137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MÔI TRƯỜNG LÀM VIỆC KHÔNG THÂN THIỆN VỚI CON NGƯỜI!</a:t>
            </a:r>
          </a:p>
        </p:txBody>
      </p:sp>
    </p:spTree>
    <p:extLst>
      <p:ext uri="{BB962C8B-B14F-4D97-AF65-F5344CB8AC3E}">
        <p14:creationId xmlns:p14="http://schemas.microsoft.com/office/powerpoint/2010/main" val="236930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9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24099</TotalTime>
  <Words>2799</Words>
  <Application>Microsoft Office PowerPoint</Application>
  <PresentationFormat>Widescreen</PresentationFormat>
  <Paragraphs>292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Meiryo UI</vt:lpstr>
      <vt:lpstr>Arial</vt:lpstr>
      <vt:lpstr>Calibri</vt:lpstr>
      <vt:lpstr>Calibri Light</vt:lpstr>
      <vt:lpstr>Cambria Math</vt:lpstr>
      <vt:lpstr>Cormorant Infant SemiBold</vt:lpstr>
      <vt:lpstr>French Script MT</vt:lpstr>
      <vt:lpstr>Georgia</vt:lpstr>
      <vt:lpstr>Roboto</vt:lpstr>
      <vt:lpstr>Sylfaen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NGUYÊN LÝ ĐỘNG CƠ ĐỐT TRONG</dc:title>
  <dc:creator>LUAN DOAN</dc:creator>
  <cp:lastModifiedBy>ĐOÀN CÔNG LUẬN</cp:lastModifiedBy>
  <cp:revision>497</cp:revision>
  <dcterms:created xsi:type="dcterms:W3CDTF">2022-08-13T09:16:36Z</dcterms:created>
  <dcterms:modified xsi:type="dcterms:W3CDTF">2026-05-14T18:15:59Z</dcterms:modified>
</cp:coreProperties>
</file>