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7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  <p:sldId id="269" r:id="rId16"/>
    <p:sldId id="270" r:id="rId17"/>
    <p:sldId id="271" r:id="rId1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h Nguyen Duc" userId="76f64b87ef3a9065" providerId="LiveId" clId="{7189DB31-871F-4D2F-BA85-B76E62B8C246}"/>
    <pc:docChg chg="undo custSel addSld delSld modSld sldOrd">
      <pc:chgData name="Minh Nguyen Duc" userId="76f64b87ef3a9065" providerId="LiveId" clId="{7189DB31-871F-4D2F-BA85-B76E62B8C246}" dt="2026-06-09T04:09:54.642" v="1214" actId="1076"/>
      <pc:docMkLst>
        <pc:docMk/>
      </pc:docMkLst>
      <pc:sldChg chg="addSp delSp modSp mod">
        <pc:chgData name="Minh Nguyen Duc" userId="76f64b87ef3a9065" providerId="LiveId" clId="{7189DB31-871F-4D2F-BA85-B76E62B8C246}" dt="2026-06-09T03:16:01.669" v="1138"/>
        <pc:sldMkLst>
          <pc:docMk/>
          <pc:sldMk cId="162846464" sldId="257"/>
        </pc:sldMkLst>
        <pc:spChg chg="add">
          <ac:chgData name="Minh Nguyen Duc" userId="76f64b87ef3a9065" providerId="LiveId" clId="{7189DB31-871F-4D2F-BA85-B76E62B8C246}" dt="2026-06-09T03:15:40.164" v="1132"/>
          <ac:spMkLst>
            <pc:docMk/>
            <pc:sldMk cId="162846464" sldId="257"/>
            <ac:spMk id="4" creationId="{C766F020-F097-A138-120A-E53822272B94}"/>
          </ac:spMkLst>
        </pc:spChg>
        <pc:picChg chg="add del">
          <ac:chgData name="Minh Nguyen Duc" userId="76f64b87ef3a9065" providerId="LiveId" clId="{7189DB31-871F-4D2F-BA85-B76E62B8C246}" dt="2026-06-09T03:15:37.116" v="1131" actId="478"/>
          <ac:picMkLst>
            <pc:docMk/>
            <pc:sldMk cId="162846464" sldId="257"/>
            <ac:picMk id="2" creationId="{00000000-0000-0000-0000-000000000000}"/>
          </ac:picMkLst>
        </pc:picChg>
        <pc:picChg chg="add del mod">
          <ac:chgData name="Minh Nguyen Duc" userId="76f64b87ef3a9065" providerId="LiveId" clId="{7189DB31-871F-4D2F-BA85-B76E62B8C246}" dt="2026-06-09T03:15:53.323" v="1137" actId="478"/>
          <ac:picMkLst>
            <pc:docMk/>
            <pc:sldMk cId="162846464" sldId="257"/>
            <ac:picMk id="3" creationId="{DAD954E3-98D6-B858-F24D-8C3651251DFF}"/>
          </ac:picMkLst>
        </pc:picChg>
        <pc:picChg chg="add mod">
          <ac:chgData name="Minh Nguyen Duc" userId="76f64b87ef3a9065" providerId="LiveId" clId="{7189DB31-871F-4D2F-BA85-B76E62B8C246}" dt="2026-06-09T03:15:51.230" v="1136" actId="1076"/>
          <ac:picMkLst>
            <pc:docMk/>
            <pc:sldMk cId="162846464" sldId="257"/>
            <ac:picMk id="6" creationId="{81622D18-970E-8BFE-3634-2A1393888FB2}"/>
          </ac:picMkLst>
        </pc:picChg>
        <pc:picChg chg="add mod">
          <ac:chgData name="Minh Nguyen Duc" userId="76f64b87ef3a9065" providerId="LiveId" clId="{7189DB31-871F-4D2F-BA85-B76E62B8C246}" dt="2026-06-09T03:16:01.669" v="1138"/>
          <ac:picMkLst>
            <pc:docMk/>
            <pc:sldMk cId="162846464" sldId="257"/>
            <ac:picMk id="7" creationId="{F0DE59AF-6DE5-0F41-96E0-C11780B988E4}"/>
          </ac:picMkLst>
        </pc:picChg>
      </pc:sldChg>
      <pc:sldChg chg="addSp modSp">
        <pc:chgData name="Minh Nguyen Duc" userId="76f64b87ef3a9065" providerId="LiveId" clId="{7189DB31-871F-4D2F-BA85-B76E62B8C246}" dt="2026-06-09T03:10:37.994" v="1109"/>
        <pc:sldMkLst>
          <pc:docMk/>
          <pc:sldMk cId="53722202" sldId="258"/>
        </pc:sldMkLst>
        <pc:picChg chg="add mod">
          <ac:chgData name="Minh Nguyen Duc" userId="76f64b87ef3a9065" providerId="LiveId" clId="{7189DB31-871F-4D2F-BA85-B76E62B8C246}" dt="2026-06-09T03:10:37.994" v="1109"/>
          <ac:picMkLst>
            <pc:docMk/>
            <pc:sldMk cId="53722202" sldId="258"/>
            <ac:picMk id="3" creationId="{89D5E036-EA62-C455-C827-BE505FEF8F46}"/>
          </ac:picMkLst>
        </pc:picChg>
      </pc:sldChg>
      <pc:sldChg chg="addSp delSp modSp mod">
        <pc:chgData name="Minh Nguyen Duc" userId="76f64b87ef3a9065" providerId="LiveId" clId="{7189DB31-871F-4D2F-BA85-B76E62B8C246}" dt="2026-06-09T03:25:40.910" v="1163"/>
        <pc:sldMkLst>
          <pc:docMk/>
          <pc:sldMk cId="3448577271" sldId="259"/>
        </pc:sldMkLst>
        <pc:spChg chg="add">
          <ac:chgData name="Minh Nguyen Duc" userId="76f64b87ef3a9065" providerId="LiveId" clId="{7189DB31-871F-4D2F-BA85-B76E62B8C246}" dt="2026-06-09T03:25:15.983" v="1158"/>
          <ac:spMkLst>
            <pc:docMk/>
            <pc:sldMk cId="3448577271" sldId="259"/>
            <ac:spMk id="4" creationId="{4215E0C3-DFC9-4B11-456B-82B7187AF745}"/>
          </ac:spMkLst>
        </pc:spChg>
        <pc:picChg chg="del">
          <ac:chgData name="Minh Nguyen Duc" userId="76f64b87ef3a9065" providerId="LiveId" clId="{7189DB31-871F-4D2F-BA85-B76E62B8C246}" dt="2026-06-09T03:25:09.811" v="1157" actId="478"/>
          <ac:picMkLst>
            <pc:docMk/>
            <pc:sldMk cId="3448577271" sldId="259"/>
            <ac:picMk id="2" creationId="{00000000-0000-0000-0000-000000000000}"/>
          </ac:picMkLst>
        </pc:picChg>
        <pc:picChg chg="add del mod">
          <ac:chgData name="Minh Nguyen Duc" userId="76f64b87ef3a9065" providerId="LiveId" clId="{7189DB31-871F-4D2F-BA85-B76E62B8C246}" dt="2026-06-09T03:25:22.260" v="1161" actId="478"/>
          <ac:picMkLst>
            <pc:docMk/>
            <pc:sldMk cId="3448577271" sldId="259"/>
            <ac:picMk id="3" creationId="{B7785647-1A61-5132-D2BA-B97E3DD0F338}"/>
          </ac:picMkLst>
        </pc:picChg>
        <pc:picChg chg="add mod">
          <ac:chgData name="Minh Nguyen Duc" userId="76f64b87ef3a9065" providerId="LiveId" clId="{7189DB31-871F-4D2F-BA85-B76E62B8C246}" dt="2026-06-09T03:25:24.478" v="1162" actId="1076"/>
          <ac:picMkLst>
            <pc:docMk/>
            <pc:sldMk cId="3448577271" sldId="259"/>
            <ac:picMk id="6" creationId="{FD87826F-FD28-FC9E-ECCD-F8BC7D95BC7A}"/>
          </ac:picMkLst>
        </pc:picChg>
        <pc:picChg chg="add mod">
          <ac:chgData name="Minh Nguyen Duc" userId="76f64b87ef3a9065" providerId="LiveId" clId="{7189DB31-871F-4D2F-BA85-B76E62B8C246}" dt="2026-06-09T03:25:40.910" v="1163"/>
          <ac:picMkLst>
            <pc:docMk/>
            <pc:sldMk cId="3448577271" sldId="259"/>
            <ac:picMk id="7" creationId="{E16B91C2-6BA8-F1FE-C91C-D878D9E74221}"/>
          </ac:picMkLst>
        </pc:picChg>
      </pc:sldChg>
      <pc:sldChg chg="addSp delSp modSp add del mod">
        <pc:chgData name="Minh Nguyen Duc" userId="76f64b87ef3a9065" providerId="LiveId" clId="{7189DB31-871F-4D2F-BA85-B76E62B8C246}" dt="2026-06-09T04:09:30.907" v="1204" actId="1076"/>
        <pc:sldMkLst>
          <pc:docMk/>
          <pc:sldMk cId="3835268752" sldId="260"/>
        </pc:sldMkLst>
        <pc:picChg chg="del">
          <ac:chgData name="Minh Nguyen Duc" userId="76f64b87ef3a9065" providerId="LiveId" clId="{7189DB31-871F-4D2F-BA85-B76E62B8C246}" dt="2026-06-09T03:28:26.032" v="1166" actId="478"/>
          <ac:picMkLst>
            <pc:docMk/>
            <pc:sldMk cId="3835268752" sldId="260"/>
            <ac:picMk id="2" creationId="{00000000-0000-0000-0000-000000000000}"/>
          </ac:picMkLst>
        </pc:picChg>
        <pc:picChg chg="add mod">
          <ac:chgData name="Minh Nguyen Duc" userId="76f64b87ef3a9065" providerId="LiveId" clId="{7189DB31-871F-4D2F-BA85-B76E62B8C246}" dt="2026-06-09T04:09:30.907" v="1204" actId="1076"/>
          <ac:picMkLst>
            <pc:docMk/>
            <pc:sldMk cId="3835268752" sldId="260"/>
            <ac:picMk id="2" creationId="{6DA877F8-0098-B495-E09C-E70C1D533DEE}"/>
          </ac:picMkLst>
        </pc:picChg>
        <pc:picChg chg="add mod">
          <ac:chgData name="Minh Nguyen Duc" userId="76f64b87ef3a9065" providerId="LiveId" clId="{7189DB31-871F-4D2F-BA85-B76E62B8C246}" dt="2026-06-09T03:10:42.691" v="1111"/>
          <ac:picMkLst>
            <pc:docMk/>
            <pc:sldMk cId="3835268752" sldId="260"/>
            <ac:picMk id="3" creationId="{DBA21C7F-4CC0-B7DD-D250-FDBE1253909D}"/>
          </ac:picMkLst>
        </pc:picChg>
        <pc:picChg chg="add">
          <ac:chgData name="Minh Nguyen Duc" userId="76f64b87ef3a9065" providerId="LiveId" clId="{7189DB31-871F-4D2F-BA85-B76E62B8C246}" dt="2026-06-09T03:28:31.806" v="1167" actId="22"/>
          <ac:picMkLst>
            <pc:docMk/>
            <pc:sldMk cId="3835268752" sldId="260"/>
            <ac:picMk id="5" creationId="{DF1C6E09-17EB-E1A6-D7BD-3266ADBD61C0}"/>
          </ac:picMkLst>
        </pc:picChg>
      </pc:sldChg>
      <pc:sldChg chg="addSp delSp modSp mod">
        <pc:chgData name="Minh Nguyen Duc" userId="76f64b87ef3a9065" providerId="LiveId" clId="{7189DB31-871F-4D2F-BA85-B76E62B8C246}" dt="2026-06-09T03:31:11.373" v="1171" actId="22"/>
        <pc:sldMkLst>
          <pc:docMk/>
          <pc:sldMk cId="2327153319" sldId="261"/>
        </pc:sldMkLst>
        <pc:spChg chg="add">
          <ac:chgData name="Minh Nguyen Duc" userId="76f64b87ef3a9065" providerId="LiveId" clId="{7189DB31-871F-4D2F-BA85-B76E62B8C246}" dt="2026-06-09T03:31:09.205" v="1170"/>
          <ac:spMkLst>
            <pc:docMk/>
            <pc:sldMk cId="2327153319" sldId="261"/>
            <ac:spMk id="5" creationId="{7A6C8C03-2B4D-D877-F409-E4DEA9034D88}"/>
          </ac:spMkLst>
        </pc:spChg>
        <pc:picChg chg="del">
          <ac:chgData name="Minh Nguyen Duc" userId="76f64b87ef3a9065" providerId="LiveId" clId="{7189DB31-871F-4D2F-BA85-B76E62B8C246}" dt="2026-06-09T03:31:05.028" v="1168" actId="478"/>
          <ac:picMkLst>
            <pc:docMk/>
            <pc:sldMk cId="2327153319" sldId="261"/>
            <ac:picMk id="2" creationId="{00000000-0000-0000-0000-000000000000}"/>
          </ac:picMkLst>
        </pc:picChg>
        <pc:picChg chg="add del mod">
          <ac:chgData name="Minh Nguyen Duc" userId="76f64b87ef3a9065" providerId="LiveId" clId="{7189DB31-871F-4D2F-BA85-B76E62B8C246}" dt="2026-06-09T03:31:06" v="1169" actId="478"/>
          <ac:picMkLst>
            <pc:docMk/>
            <pc:sldMk cId="2327153319" sldId="261"/>
            <ac:picMk id="3" creationId="{26AFBCE7-5197-F4E1-8E0B-2A1A0A51D896}"/>
          </ac:picMkLst>
        </pc:picChg>
        <pc:picChg chg="add mod">
          <ac:chgData name="Minh Nguyen Duc" userId="76f64b87ef3a9065" providerId="LiveId" clId="{7189DB31-871F-4D2F-BA85-B76E62B8C246}" dt="2026-06-09T03:10:47.404" v="1113"/>
          <ac:picMkLst>
            <pc:docMk/>
            <pc:sldMk cId="2327153319" sldId="261"/>
            <ac:picMk id="4" creationId="{FF0FB221-2905-8B51-5111-BE2A0C37F3C7}"/>
          </ac:picMkLst>
        </pc:picChg>
        <pc:picChg chg="add">
          <ac:chgData name="Minh Nguyen Duc" userId="76f64b87ef3a9065" providerId="LiveId" clId="{7189DB31-871F-4D2F-BA85-B76E62B8C246}" dt="2026-06-09T03:31:11.373" v="1171" actId="22"/>
          <ac:picMkLst>
            <pc:docMk/>
            <pc:sldMk cId="2327153319" sldId="261"/>
            <ac:picMk id="7" creationId="{E3E511BB-620D-1AF0-A6F1-49473DE136D1}"/>
          </ac:picMkLst>
        </pc:picChg>
      </pc:sldChg>
      <pc:sldChg chg="addSp modSp">
        <pc:chgData name="Minh Nguyen Duc" userId="76f64b87ef3a9065" providerId="LiveId" clId="{7189DB31-871F-4D2F-BA85-B76E62B8C246}" dt="2026-06-09T03:10:50.015" v="1114"/>
        <pc:sldMkLst>
          <pc:docMk/>
          <pc:sldMk cId="284832908" sldId="262"/>
        </pc:sldMkLst>
        <pc:picChg chg="add mod">
          <ac:chgData name="Minh Nguyen Duc" userId="76f64b87ef3a9065" providerId="LiveId" clId="{7189DB31-871F-4D2F-BA85-B76E62B8C246}" dt="2026-06-09T03:10:50.015" v="1114"/>
          <ac:picMkLst>
            <pc:docMk/>
            <pc:sldMk cId="284832908" sldId="262"/>
            <ac:picMk id="3" creationId="{20F1BE67-C29C-2384-AFEF-DA8FE7CDA9AA}"/>
          </ac:picMkLst>
        </pc:picChg>
      </pc:sldChg>
      <pc:sldChg chg="addSp delSp modSp mod">
        <pc:chgData name="Minh Nguyen Duc" userId="76f64b87ef3a9065" providerId="LiveId" clId="{7189DB31-871F-4D2F-BA85-B76E62B8C246}" dt="2026-06-09T03:53:16.712" v="1202" actId="14100"/>
        <pc:sldMkLst>
          <pc:docMk/>
          <pc:sldMk cId="2926207049" sldId="263"/>
        </pc:sldMkLst>
        <pc:spChg chg="add">
          <ac:chgData name="Minh Nguyen Duc" userId="76f64b87ef3a9065" providerId="LiveId" clId="{7189DB31-871F-4D2F-BA85-B76E62B8C246}" dt="2026-06-09T03:53:09.438" v="1199"/>
          <ac:spMkLst>
            <pc:docMk/>
            <pc:sldMk cId="2926207049" sldId="263"/>
            <ac:spMk id="4" creationId="{71E5ACF7-F331-D5A7-7D86-584AD6F864D5}"/>
          </ac:spMkLst>
        </pc:spChg>
        <pc:picChg chg="del">
          <ac:chgData name="Minh Nguyen Duc" userId="76f64b87ef3a9065" providerId="LiveId" clId="{7189DB31-871F-4D2F-BA85-B76E62B8C246}" dt="2026-06-09T03:53:08.735" v="1198" actId="478"/>
          <ac:picMkLst>
            <pc:docMk/>
            <pc:sldMk cId="2926207049" sldId="263"/>
            <ac:picMk id="2" creationId="{00000000-0000-0000-0000-000000000000}"/>
          </ac:picMkLst>
        </pc:picChg>
        <pc:picChg chg="add mod">
          <ac:chgData name="Minh Nguyen Duc" userId="76f64b87ef3a9065" providerId="LiveId" clId="{7189DB31-871F-4D2F-BA85-B76E62B8C246}" dt="2026-06-09T03:10:51.523" v="1115"/>
          <ac:picMkLst>
            <pc:docMk/>
            <pc:sldMk cId="2926207049" sldId="263"/>
            <ac:picMk id="3" creationId="{E2B6EF8F-CC5C-A1F4-B252-B7FA38E6B748}"/>
          </ac:picMkLst>
        </pc:picChg>
        <pc:picChg chg="add mod">
          <ac:chgData name="Minh Nguyen Duc" userId="76f64b87ef3a9065" providerId="LiveId" clId="{7189DB31-871F-4D2F-BA85-B76E62B8C246}" dt="2026-06-09T03:53:16.712" v="1202" actId="14100"/>
          <ac:picMkLst>
            <pc:docMk/>
            <pc:sldMk cId="2926207049" sldId="263"/>
            <ac:picMk id="6" creationId="{E1191C28-97F1-3E6F-DFA3-B6C101863004}"/>
          </ac:picMkLst>
        </pc:picChg>
      </pc:sldChg>
      <pc:sldChg chg="addSp modSp">
        <pc:chgData name="Minh Nguyen Duc" userId="76f64b87ef3a9065" providerId="LiveId" clId="{7189DB31-871F-4D2F-BA85-B76E62B8C246}" dt="2026-06-09T03:10:53.456" v="1116"/>
        <pc:sldMkLst>
          <pc:docMk/>
          <pc:sldMk cId="3385508125" sldId="264"/>
        </pc:sldMkLst>
        <pc:picChg chg="add mod">
          <ac:chgData name="Minh Nguyen Duc" userId="76f64b87ef3a9065" providerId="LiveId" clId="{7189DB31-871F-4D2F-BA85-B76E62B8C246}" dt="2026-06-09T03:10:53.456" v="1116"/>
          <ac:picMkLst>
            <pc:docMk/>
            <pc:sldMk cId="3385508125" sldId="264"/>
            <ac:picMk id="3" creationId="{27485B74-183A-93E9-B2AA-338A5418D45B}"/>
          </ac:picMkLst>
        </pc:picChg>
      </pc:sldChg>
      <pc:sldChg chg="addSp modSp">
        <pc:chgData name="Minh Nguyen Duc" userId="76f64b87ef3a9065" providerId="LiveId" clId="{7189DB31-871F-4D2F-BA85-B76E62B8C246}" dt="2026-06-09T03:10:55.651" v="1117"/>
        <pc:sldMkLst>
          <pc:docMk/>
          <pc:sldMk cId="30278238" sldId="265"/>
        </pc:sldMkLst>
        <pc:picChg chg="add mod">
          <ac:chgData name="Minh Nguyen Duc" userId="76f64b87ef3a9065" providerId="LiveId" clId="{7189DB31-871F-4D2F-BA85-B76E62B8C246}" dt="2026-06-09T03:10:55.651" v="1117"/>
          <ac:picMkLst>
            <pc:docMk/>
            <pc:sldMk cId="30278238" sldId="265"/>
            <ac:picMk id="3" creationId="{5E47D7F3-3D84-BF28-35D2-962F4FA96CE4}"/>
          </ac:picMkLst>
        </pc:picChg>
      </pc:sldChg>
      <pc:sldChg chg="addSp delSp modSp mod">
        <pc:chgData name="Minh Nguyen Duc" userId="76f64b87ef3a9065" providerId="LiveId" clId="{7189DB31-871F-4D2F-BA85-B76E62B8C246}" dt="2026-06-09T04:09:37.210" v="1206" actId="1076"/>
        <pc:sldMkLst>
          <pc:docMk/>
          <pc:sldMk cId="567785940" sldId="266"/>
        </pc:sldMkLst>
        <pc:picChg chg="del">
          <ac:chgData name="Minh Nguyen Duc" userId="76f64b87ef3a9065" providerId="LiveId" clId="{7189DB31-871F-4D2F-BA85-B76E62B8C246}" dt="2026-06-09T03:46:23.964" v="1189" actId="478"/>
          <ac:picMkLst>
            <pc:docMk/>
            <pc:sldMk cId="567785940" sldId="266"/>
            <ac:picMk id="2" creationId="{00000000-0000-0000-0000-000000000000}"/>
          </ac:picMkLst>
        </pc:picChg>
        <pc:picChg chg="add mod">
          <ac:chgData name="Minh Nguyen Duc" userId="76f64b87ef3a9065" providerId="LiveId" clId="{7189DB31-871F-4D2F-BA85-B76E62B8C246}" dt="2026-06-09T04:09:37.210" v="1206" actId="1076"/>
          <ac:picMkLst>
            <pc:docMk/>
            <pc:sldMk cId="567785940" sldId="266"/>
            <ac:picMk id="2" creationId="{69A98C2C-35B5-7FAF-AC00-9CCB9FD42469}"/>
          </ac:picMkLst>
        </pc:picChg>
        <pc:picChg chg="add mod">
          <ac:chgData name="Minh Nguyen Duc" userId="76f64b87ef3a9065" providerId="LiveId" clId="{7189DB31-871F-4D2F-BA85-B76E62B8C246}" dt="2026-06-09T03:10:57.360" v="1118"/>
          <ac:picMkLst>
            <pc:docMk/>
            <pc:sldMk cId="567785940" sldId="266"/>
            <ac:picMk id="3" creationId="{3F3C80AD-E670-B898-E91A-1524210CECD1}"/>
          </ac:picMkLst>
        </pc:picChg>
        <pc:picChg chg="add mod">
          <ac:chgData name="Minh Nguyen Duc" userId="76f64b87ef3a9065" providerId="LiveId" clId="{7189DB31-871F-4D2F-BA85-B76E62B8C246}" dt="2026-06-09T03:46:31.543" v="1192" actId="14100"/>
          <ac:picMkLst>
            <pc:docMk/>
            <pc:sldMk cId="567785940" sldId="266"/>
            <ac:picMk id="5" creationId="{BF9561C7-9E44-895A-138C-9557C662D9C6}"/>
          </ac:picMkLst>
        </pc:picChg>
      </pc:sldChg>
      <pc:sldChg chg="addSp delSp modSp mod">
        <pc:chgData name="Minh Nguyen Duc" userId="76f64b87ef3a9065" providerId="LiveId" clId="{7189DB31-871F-4D2F-BA85-B76E62B8C246}" dt="2026-06-09T04:09:41.546" v="1208" actId="1076"/>
        <pc:sldMkLst>
          <pc:docMk/>
          <pc:sldMk cId="579148125" sldId="267"/>
        </pc:sldMkLst>
        <pc:picChg chg="del">
          <ac:chgData name="Minh Nguyen Duc" userId="76f64b87ef3a9065" providerId="LiveId" clId="{7189DB31-871F-4D2F-BA85-B76E62B8C246}" dt="2026-06-09T03:48:36.475" v="1193" actId="478"/>
          <ac:picMkLst>
            <pc:docMk/>
            <pc:sldMk cId="579148125" sldId="267"/>
            <ac:picMk id="2" creationId="{00000000-0000-0000-0000-000000000000}"/>
          </ac:picMkLst>
        </pc:picChg>
        <pc:picChg chg="add mod">
          <ac:chgData name="Minh Nguyen Duc" userId="76f64b87ef3a9065" providerId="LiveId" clId="{7189DB31-871F-4D2F-BA85-B76E62B8C246}" dt="2026-06-09T04:09:41.546" v="1208" actId="1076"/>
          <ac:picMkLst>
            <pc:docMk/>
            <pc:sldMk cId="579148125" sldId="267"/>
            <ac:picMk id="2" creationId="{23EC92AC-9311-4807-ABBD-42B6DA0E6E41}"/>
          </ac:picMkLst>
        </pc:picChg>
        <pc:picChg chg="add mod">
          <ac:chgData name="Minh Nguyen Duc" userId="76f64b87ef3a9065" providerId="LiveId" clId="{7189DB31-871F-4D2F-BA85-B76E62B8C246}" dt="2026-06-09T03:11:01.050" v="1119"/>
          <ac:picMkLst>
            <pc:docMk/>
            <pc:sldMk cId="579148125" sldId="267"/>
            <ac:picMk id="3" creationId="{A6B9973F-B962-C2CA-F865-365DBB52456C}"/>
          </ac:picMkLst>
        </pc:picChg>
        <pc:picChg chg="add mod">
          <ac:chgData name="Minh Nguyen Duc" userId="76f64b87ef3a9065" providerId="LiveId" clId="{7189DB31-871F-4D2F-BA85-B76E62B8C246}" dt="2026-06-09T03:48:47.791" v="1197" actId="14100"/>
          <ac:picMkLst>
            <pc:docMk/>
            <pc:sldMk cId="579148125" sldId="267"/>
            <ac:picMk id="5" creationId="{235A9C61-D771-6231-4331-55E7E9C6D835}"/>
          </ac:picMkLst>
        </pc:picChg>
      </pc:sldChg>
      <pc:sldChg chg="addSp delSp modSp mod">
        <pc:chgData name="Minh Nguyen Duc" userId="76f64b87ef3a9065" providerId="LiveId" clId="{7189DB31-871F-4D2F-BA85-B76E62B8C246}" dt="2026-06-09T04:09:46.850" v="1210" actId="1076"/>
        <pc:sldMkLst>
          <pc:docMk/>
          <pc:sldMk cId="1765953883" sldId="268"/>
        </pc:sldMkLst>
        <pc:picChg chg="del">
          <ac:chgData name="Minh Nguyen Duc" userId="76f64b87ef3a9065" providerId="LiveId" clId="{7189DB31-871F-4D2F-BA85-B76E62B8C246}" dt="2026-06-09T03:33:02.539" v="1174" actId="478"/>
          <ac:picMkLst>
            <pc:docMk/>
            <pc:sldMk cId="1765953883" sldId="268"/>
            <ac:picMk id="2" creationId="{00000000-0000-0000-0000-000000000000}"/>
          </ac:picMkLst>
        </pc:picChg>
        <pc:picChg chg="add mod">
          <ac:chgData name="Minh Nguyen Duc" userId="76f64b87ef3a9065" providerId="LiveId" clId="{7189DB31-871F-4D2F-BA85-B76E62B8C246}" dt="2026-06-09T04:09:46.850" v="1210" actId="1076"/>
          <ac:picMkLst>
            <pc:docMk/>
            <pc:sldMk cId="1765953883" sldId="268"/>
            <ac:picMk id="2" creationId="{3C19438F-4E2C-44AC-0B3D-C8FA15E5D025}"/>
          </ac:picMkLst>
        </pc:picChg>
        <pc:picChg chg="add mod">
          <ac:chgData name="Minh Nguyen Duc" userId="76f64b87ef3a9065" providerId="LiveId" clId="{7189DB31-871F-4D2F-BA85-B76E62B8C246}" dt="2026-06-09T03:11:04.280" v="1120"/>
          <ac:picMkLst>
            <pc:docMk/>
            <pc:sldMk cId="1765953883" sldId="268"/>
            <ac:picMk id="3" creationId="{9A264095-31F0-3F21-2E67-584C534C54CE}"/>
          </ac:picMkLst>
        </pc:picChg>
        <pc:picChg chg="add">
          <ac:chgData name="Minh Nguyen Duc" userId="76f64b87ef3a9065" providerId="LiveId" clId="{7189DB31-871F-4D2F-BA85-B76E62B8C246}" dt="2026-06-09T03:33:05.126" v="1175" actId="22"/>
          <ac:picMkLst>
            <pc:docMk/>
            <pc:sldMk cId="1765953883" sldId="268"/>
            <ac:picMk id="5" creationId="{45A0B9A5-97EF-98EE-1D56-069CCA38A3A0}"/>
          </ac:picMkLst>
        </pc:picChg>
      </pc:sldChg>
      <pc:sldChg chg="addSp delSp modSp add del mod">
        <pc:chgData name="Minh Nguyen Duc" userId="76f64b87ef3a9065" providerId="LiveId" clId="{7189DB31-871F-4D2F-BA85-B76E62B8C246}" dt="2026-06-09T04:09:51.210" v="1212" actId="1076"/>
        <pc:sldMkLst>
          <pc:docMk/>
          <pc:sldMk cId="3785157312" sldId="269"/>
        </pc:sldMkLst>
        <pc:picChg chg="del">
          <ac:chgData name="Minh Nguyen Duc" userId="76f64b87ef3a9065" providerId="LiveId" clId="{7189DB31-871F-4D2F-BA85-B76E62B8C246}" dt="2026-06-09T03:35:43.671" v="1176" actId="478"/>
          <ac:picMkLst>
            <pc:docMk/>
            <pc:sldMk cId="3785157312" sldId="269"/>
            <ac:picMk id="2" creationId="{00000000-0000-0000-0000-000000000000}"/>
          </ac:picMkLst>
        </pc:picChg>
        <pc:picChg chg="add mod">
          <ac:chgData name="Minh Nguyen Duc" userId="76f64b87ef3a9065" providerId="LiveId" clId="{7189DB31-871F-4D2F-BA85-B76E62B8C246}" dt="2026-06-09T04:09:51.210" v="1212" actId="1076"/>
          <ac:picMkLst>
            <pc:docMk/>
            <pc:sldMk cId="3785157312" sldId="269"/>
            <ac:picMk id="2" creationId="{F2218FCC-CF55-4E1B-A15F-4702A7F5A201}"/>
          </ac:picMkLst>
        </pc:picChg>
        <pc:picChg chg="add mod">
          <ac:chgData name="Minh Nguyen Duc" userId="76f64b87ef3a9065" providerId="LiveId" clId="{7189DB31-871F-4D2F-BA85-B76E62B8C246}" dt="2026-06-09T03:11:06.480" v="1121"/>
          <ac:picMkLst>
            <pc:docMk/>
            <pc:sldMk cId="3785157312" sldId="269"/>
            <ac:picMk id="3" creationId="{AFBD6951-2712-3E9A-6DB5-01CBFAD714A5}"/>
          </ac:picMkLst>
        </pc:picChg>
        <pc:picChg chg="add">
          <ac:chgData name="Minh Nguyen Duc" userId="76f64b87ef3a9065" providerId="LiveId" clId="{7189DB31-871F-4D2F-BA85-B76E62B8C246}" dt="2026-06-09T03:35:51.244" v="1177" actId="22"/>
          <ac:picMkLst>
            <pc:docMk/>
            <pc:sldMk cId="3785157312" sldId="269"/>
            <ac:picMk id="5" creationId="{038B4087-803B-4FCA-3987-CCDE0BD3E084}"/>
          </ac:picMkLst>
        </pc:picChg>
      </pc:sldChg>
      <pc:sldChg chg="addSp delSp modSp mod">
        <pc:chgData name="Minh Nguyen Duc" userId="76f64b87ef3a9065" providerId="LiveId" clId="{7189DB31-871F-4D2F-BA85-B76E62B8C246}" dt="2026-06-09T04:09:54.642" v="1214" actId="1076"/>
        <pc:sldMkLst>
          <pc:docMk/>
          <pc:sldMk cId="3906713331" sldId="270"/>
        </pc:sldMkLst>
        <pc:spChg chg="add">
          <ac:chgData name="Minh Nguyen Duc" userId="76f64b87ef3a9065" providerId="LiveId" clId="{7189DB31-871F-4D2F-BA85-B76E62B8C246}" dt="2026-06-09T03:44:09.040" v="1187"/>
          <ac:spMkLst>
            <pc:docMk/>
            <pc:sldMk cId="3906713331" sldId="270"/>
            <ac:spMk id="4" creationId="{B2EB584E-8A43-CE49-9B70-680EB7CC6934}"/>
          </ac:spMkLst>
        </pc:spChg>
        <pc:picChg chg="del">
          <ac:chgData name="Minh Nguyen Duc" userId="76f64b87ef3a9065" providerId="LiveId" clId="{7189DB31-871F-4D2F-BA85-B76E62B8C246}" dt="2026-06-09T03:44:01.943" v="1186" actId="478"/>
          <ac:picMkLst>
            <pc:docMk/>
            <pc:sldMk cId="3906713331" sldId="270"/>
            <ac:picMk id="2" creationId="{00000000-0000-0000-0000-000000000000}"/>
          </ac:picMkLst>
        </pc:picChg>
        <pc:picChg chg="add mod">
          <ac:chgData name="Minh Nguyen Duc" userId="76f64b87ef3a9065" providerId="LiveId" clId="{7189DB31-871F-4D2F-BA85-B76E62B8C246}" dt="2026-06-09T04:09:54.642" v="1214" actId="1076"/>
          <ac:picMkLst>
            <pc:docMk/>
            <pc:sldMk cId="3906713331" sldId="270"/>
            <ac:picMk id="2" creationId="{4431E25A-BFAB-4A5E-DB8C-94F7B046FBEB}"/>
          </ac:picMkLst>
        </pc:picChg>
        <pc:picChg chg="add mod">
          <ac:chgData name="Minh Nguyen Duc" userId="76f64b87ef3a9065" providerId="LiveId" clId="{7189DB31-871F-4D2F-BA85-B76E62B8C246}" dt="2026-06-09T03:11:30.520" v="1127"/>
          <ac:picMkLst>
            <pc:docMk/>
            <pc:sldMk cId="3906713331" sldId="270"/>
            <ac:picMk id="3" creationId="{12B59381-D93C-EFCA-64B2-C13655E30A9D}"/>
          </ac:picMkLst>
        </pc:picChg>
        <pc:picChg chg="add">
          <ac:chgData name="Minh Nguyen Duc" userId="76f64b87ef3a9065" providerId="LiveId" clId="{7189DB31-871F-4D2F-BA85-B76E62B8C246}" dt="2026-06-09T03:44:11.062" v="1188" actId="22"/>
          <ac:picMkLst>
            <pc:docMk/>
            <pc:sldMk cId="3906713331" sldId="270"/>
            <ac:picMk id="6" creationId="{E216E79A-75F0-FEFF-170E-B10321FD4170}"/>
          </ac:picMkLst>
        </pc:picChg>
      </pc:sldChg>
      <pc:sldChg chg="addSp modSp">
        <pc:chgData name="Minh Nguyen Duc" userId="76f64b87ef3a9065" providerId="LiveId" clId="{7189DB31-871F-4D2F-BA85-B76E62B8C246}" dt="2026-06-09T03:11:32.626" v="1128"/>
        <pc:sldMkLst>
          <pc:docMk/>
          <pc:sldMk cId="1334012348" sldId="271"/>
        </pc:sldMkLst>
        <pc:picChg chg="add mod">
          <ac:chgData name="Minh Nguyen Duc" userId="76f64b87ef3a9065" providerId="LiveId" clId="{7189DB31-871F-4D2F-BA85-B76E62B8C246}" dt="2026-06-09T03:11:32.626" v="1128"/>
          <ac:picMkLst>
            <pc:docMk/>
            <pc:sldMk cId="1334012348" sldId="271"/>
            <ac:picMk id="3" creationId="{B47CCDAC-8B29-8DEF-5C97-8045EB96A3AE}"/>
          </ac:picMkLst>
        </pc:picChg>
      </pc:sldChg>
      <pc:sldChg chg="addSp delSp modSp new del mod setBg modClrScheme chgLayout">
        <pc:chgData name="Minh Nguyen Duc" userId="76f64b87ef3a9065" providerId="LiveId" clId="{7189DB31-871F-4D2F-BA85-B76E62B8C246}" dt="2026-06-08T11:30:50.499" v="750" actId="2696"/>
        <pc:sldMkLst>
          <pc:docMk/>
          <pc:sldMk cId="902557782" sldId="272"/>
        </pc:sldMkLst>
        <pc:spChg chg="add mod">
          <ac:chgData name="Minh Nguyen Duc" userId="76f64b87ef3a9065" providerId="LiveId" clId="{7189DB31-871F-4D2F-BA85-B76E62B8C246}" dt="2026-06-08T09:58:07.010" v="2" actId="14100"/>
          <ac:spMkLst>
            <pc:docMk/>
            <pc:sldMk cId="902557782" sldId="272"/>
            <ac:spMk id="2" creationId="{66953F98-BD9B-D594-7756-51F6724A3500}"/>
          </ac:spMkLst>
        </pc:spChg>
        <pc:spChg chg="add mod ord">
          <ac:chgData name="Minh Nguyen Duc" userId="76f64b87ef3a9065" providerId="LiveId" clId="{7189DB31-871F-4D2F-BA85-B76E62B8C246}" dt="2026-06-08T11:29:17.846" v="716" actId="20577"/>
          <ac:spMkLst>
            <pc:docMk/>
            <pc:sldMk cId="902557782" sldId="272"/>
            <ac:spMk id="3" creationId="{66AE6920-B804-135C-EDD7-56041E730150}"/>
          </ac:spMkLst>
        </pc:spChg>
        <pc:spChg chg="add del mod ord">
          <ac:chgData name="Minh Nguyen Duc" userId="76f64b87ef3a9065" providerId="LiveId" clId="{7189DB31-871F-4D2F-BA85-B76E62B8C246}" dt="2026-06-08T10:22:36.606" v="86" actId="478"/>
          <ac:spMkLst>
            <pc:docMk/>
            <pc:sldMk cId="902557782" sldId="272"/>
            <ac:spMk id="4" creationId="{A11A47B4-326F-899C-1A37-D629F3799BB1}"/>
          </ac:spMkLst>
        </pc:spChg>
        <pc:spChg chg="add del mod">
          <ac:chgData name="Minh Nguyen Duc" userId="76f64b87ef3a9065" providerId="LiveId" clId="{7189DB31-871F-4D2F-BA85-B76E62B8C246}" dt="2026-06-08T10:59:29.146" v="557" actId="478"/>
          <ac:spMkLst>
            <pc:docMk/>
            <pc:sldMk cId="902557782" sldId="272"/>
            <ac:spMk id="11" creationId="{20368FCA-B841-5B3E-C571-62AEA22E992E}"/>
          </ac:spMkLst>
        </pc:spChg>
        <pc:spChg chg="add del mod">
          <ac:chgData name="Minh Nguyen Duc" userId="76f64b87ef3a9065" providerId="LiveId" clId="{7189DB31-871F-4D2F-BA85-B76E62B8C246}" dt="2026-06-08T11:18:09.527" v="581" actId="478"/>
          <ac:spMkLst>
            <pc:docMk/>
            <pc:sldMk cId="902557782" sldId="272"/>
            <ac:spMk id="13" creationId="{93FD8555-A8ED-82BA-4718-8ED4F979308E}"/>
          </ac:spMkLst>
        </pc:spChg>
        <pc:picChg chg="add del mod">
          <ac:chgData name="Minh Nguyen Duc" userId="76f64b87ef3a9065" providerId="LiveId" clId="{7189DB31-871F-4D2F-BA85-B76E62B8C246}" dt="2026-06-08T10:59:26.403" v="554" actId="478"/>
          <ac:picMkLst>
            <pc:docMk/>
            <pc:sldMk cId="902557782" sldId="272"/>
            <ac:picMk id="6" creationId="{BB9C63FD-0778-2B49-D228-A6674F749342}"/>
          </ac:picMkLst>
        </pc:picChg>
        <pc:picChg chg="add del mod">
          <ac:chgData name="Minh Nguyen Duc" userId="76f64b87ef3a9065" providerId="LiveId" clId="{7189DB31-871F-4D2F-BA85-B76E62B8C246}" dt="2026-06-08T10:59:27.136" v="555" actId="478"/>
          <ac:picMkLst>
            <pc:docMk/>
            <pc:sldMk cId="902557782" sldId="272"/>
            <ac:picMk id="8" creationId="{133A3581-4102-86F2-2A02-1B684EE668DE}"/>
          </ac:picMkLst>
        </pc:picChg>
        <pc:picChg chg="add del mod">
          <ac:chgData name="Minh Nguyen Duc" userId="76f64b87ef3a9065" providerId="LiveId" clId="{7189DB31-871F-4D2F-BA85-B76E62B8C246}" dt="2026-06-08T10:59:27.510" v="556" actId="478"/>
          <ac:picMkLst>
            <pc:docMk/>
            <pc:sldMk cId="902557782" sldId="272"/>
            <ac:picMk id="10" creationId="{66014F80-AF89-A3E3-170F-D3BB9F536D0D}"/>
          </ac:picMkLst>
        </pc:picChg>
        <pc:picChg chg="add mod">
          <ac:chgData name="Minh Nguyen Duc" userId="76f64b87ef3a9065" providerId="LiveId" clId="{7189DB31-871F-4D2F-BA85-B76E62B8C246}" dt="2026-06-08T11:29:13.398" v="698"/>
          <ac:picMkLst>
            <pc:docMk/>
            <pc:sldMk cId="902557782" sldId="272"/>
            <ac:picMk id="14" creationId="{D97B65B2-CB8F-C7AB-51F4-AFF756D48568}"/>
          </ac:picMkLst>
        </pc:picChg>
        <pc:picChg chg="add del mod">
          <ac:chgData name="Minh Nguyen Duc" userId="76f64b87ef3a9065" providerId="LiveId" clId="{7189DB31-871F-4D2F-BA85-B76E62B8C246}" dt="2026-06-08T10:59:31.511" v="561" actId="478"/>
          <ac:picMkLst>
            <pc:docMk/>
            <pc:sldMk cId="902557782" sldId="272"/>
            <ac:picMk id="1028" creationId="{DF0AACE7-F4AB-EAD3-E488-5660E5D1B9FB}"/>
          </ac:picMkLst>
        </pc:picChg>
        <pc:picChg chg="add del mod">
          <ac:chgData name="Minh Nguyen Duc" userId="76f64b87ef3a9065" providerId="LiveId" clId="{7189DB31-871F-4D2F-BA85-B76E62B8C246}" dt="2026-06-08T10:59:29.925" v="558" actId="478"/>
          <ac:picMkLst>
            <pc:docMk/>
            <pc:sldMk cId="902557782" sldId="272"/>
            <ac:picMk id="1030" creationId="{54FB6893-2A9B-F460-0770-303F7C68C380}"/>
          </ac:picMkLst>
        </pc:picChg>
        <pc:picChg chg="add del mod">
          <ac:chgData name="Minh Nguyen Duc" userId="76f64b87ef3a9065" providerId="LiveId" clId="{7189DB31-871F-4D2F-BA85-B76E62B8C246}" dt="2026-06-08T10:59:30.281" v="559" actId="478"/>
          <ac:picMkLst>
            <pc:docMk/>
            <pc:sldMk cId="902557782" sldId="272"/>
            <ac:picMk id="1032" creationId="{B5E7406A-4AFC-3E69-8CE5-6B90400D6D59}"/>
          </ac:picMkLst>
        </pc:picChg>
        <pc:picChg chg="add del mod">
          <ac:chgData name="Minh Nguyen Duc" userId="76f64b87ef3a9065" providerId="LiveId" clId="{7189DB31-871F-4D2F-BA85-B76E62B8C246}" dt="2026-06-08T10:59:30.873" v="560" actId="478"/>
          <ac:picMkLst>
            <pc:docMk/>
            <pc:sldMk cId="902557782" sldId="272"/>
            <ac:picMk id="1034" creationId="{28CA1A2C-D9E6-C283-34C6-683A41A28333}"/>
          </ac:picMkLst>
        </pc:picChg>
        <pc:picChg chg="add del mod">
          <ac:chgData name="Minh Nguyen Duc" userId="76f64b87ef3a9065" providerId="LiveId" clId="{7189DB31-871F-4D2F-BA85-B76E62B8C246}" dt="2026-06-08T11:18:07.979" v="580" actId="478"/>
          <ac:picMkLst>
            <pc:docMk/>
            <pc:sldMk cId="902557782" sldId="272"/>
            <ac:picMk id="1036" creationId="{BA828687-114A-0F72-A8EA-2E6C2C0DF43B}"/>
          </ac:picMkLst>
        </pc:picChg>
      </pc:sldChg>
      <pc:sldChg chg="addSp delSp modSp add del mod setBg">
        <pc:chgData name="Minh Nguyen Duc" userId="76f64b87ef3a9065" providerId="LiveId" clId="{7189DB31-871F-4D2F-BA85-B76E62B8C246}" dt="2026-06-09T03:41:38.182" v="1183" actId="2696"/>
        <pc:sldMkLst>
          <pc:docMk/>
          <pc:sldMk cId="2832734155" sldId="273"/>
        </pc:sldMkLst>
        <pc:spChg chg="mod">
          <ac:chgData name="Minh Nguyen Duc" userId="76f64b87ef3a9065" providerId="LiveId" clId="{7189DB31-871F-4D2F-BA85-B76E62B8C246}" dt="2026-06-08T11:33:34.639" v="754" actId="1076"/>
          <ac:spMkLst>
            <pc:docMk/>
            <pc:sldMk cId="2832734155" sldId="273"/>
            <ac:spMk id="3" creationId="{B61D9623-F133-FD4E-3463-F2F60EF39B55}"/>
          </ac:spMkLst>
        </pc:spChg>
        <pc:spChg chg="add">
          <ac:chgData name="Minh Nguyen Duc" userId="76f64b87ef3a9065" providerId="LiveId" clId="{7189DB31-871F-4D2F-BA85-B76E62B8C246}" dt="2026-06-09T03:10:04.692" v="1099"/>
          <ac:spMkLst>
            <pc:docMk/>
            <pc:sldMk cId="2832734155" sldId="273"/>
            <ac:spMk id="4" creationId="{99CCD757-A755-8BD6-895A-78DCF8439D3D}"/>
          </ac:spMkLst>
        </pc:spChg>
        <pc:spChg chg="add del mod">
          <ac:chgData name="Minh Nguyen Duc" userId="76f64b87ef3a9065" providerId="LiveId" clId="{7189DB31-871F-4D2F-BA85-B76E62B8C246}" dt="2026-06-08T11:18:05.347" v="579" actId="478"/>
          <ac:spMkLst>
            <pc:docMk/>
            <pc:sldMk cId="2832734155" sldId="273"/>
            <ac:spMk id="5" creationId="{1AE892CA-923D-FFA1-4134-F213B3EBE6D8}"/>
          </ac:spMkLst>
        </pc:spChg>
        <pc:spChg chg="mod">
          <ac:chgData name="Minh Nguyen Duc" userId="76f64b87ef3a9065" providerId="LiveId" clId="{7189DB31-871F-4D2F-BA85-B76E62B8C246}" dt="2026-06-08T11:29:44.344" v="738" actId="14100"/>
          <ac:spMkLst>
            <pc:docMk/>
            <pc:sldMk cId="2832734155" sldId="273"/>
            <ac:spMk id="11" creationId="{2C0D3F0A-2270-6B39-F2D9-B4F719CA4513}"/>
          </ac:spMkLst>
        </pc:spChg>
        <pc:picChg chg="mod">
          <ac:chgData name="Minh Nguyen Duc" userId="76f64b87ef3a9065" providerId="LiveId" clId="{7189DB31-871F-4D2F-BA85-B76E62B8C246}" dt="2026-06-08T11:33:30.670" v="753" actId="1076"/>
          <ac:picMkLst>
            <pc:docMk/>
            <pc:sldMk cId="2832734155" sldId="273"/>
            <ac:picMk id="6" creationId="{D12A16C0-3AE6-BF2E-0E51-9306C79D3600}"/>
          </ac:picMkLst>
        </pc:picChg>
        <pc:picChg chg="add mod">
          <ac:chgData name="Minh Nguyen Duc" userId="76f64b87ef3a9065" providerId="LiveId" clId="{7189DB31-871F-4D2F-BA85-B76E62B8C246}" dt="2026-06-09T03:10:26.062" v="1107" actId="1076"/>
          <ac:picMkLst>
            <pc:docMk/>
            <pc:sldMk cId="2832734155" sldId="273"/>
            <ac:picMk id="7" creationId="{72E8D531-5AE2-E23C-AF06-DD497ED1F512}"/>
          </ac:picMkLst>
        </pc:picChg>
        <pc:picChg chg="mod">
          <ac:chgData name="Minh Nguyen Duc" userId="76f64b87ef3a9065" providerId="LiveId" clId="{7189DB31-871F-4D2F-BA85-B76E62B8C246}" dt="2026-06-09T03:10:08.594" v="1101" actId="1076"/>
          <ac:picMkLst>
            <pc:docMk/>
            <pc:sldMk cId="2832734155" sldId="273"/>
            <ac:picMk id="8" creationId="{B4AF8CDF-E9CA-0753-2252-1D4644226655}"/>
          </ac:picMkLst>
        </pc:picChg>
        <pc:picChg chg="mod">
          <ac:chgData name="Minh Nguyen Duc" userId="76f64b87ef3a9065" providerId="LiveId" clId="{7189DB31-871F-4D2F-BA85-B76E62B8C246}" dt="2026-06-08T11:30:26.876" v="745" actId="14100"/>
          <ac:picMkLst>
            <pc:docMk/>
            <pc:sldMk cId="2832734155" sldId="273"/>
            <ac:picMk id="1028" creationId="{DFBAEF5D-970C-ED19-F657-C8856DDE9B0B}"/>
          </ac:picMkLst>
        </pc:picChg>
        <pc:picChg chg="mod">
          <ac:chgData name="Minh Nguyen Duc" userId="76f64b87ef3a9065" providerId="LiveId" clId="{7189DB31-871F-4D2F-BA85-B76E62B8C246}" dt="2026-06-08T11:30:37.878" v="749" actId="14100"/>
          <ac:picMkLst>
            <pc:docMk/>
            <pc:sldMk cId="2832734155" sldId="273"/>
            <ac:picMk id="1030" creationId="{F9949313-1AF2-B487-10A0-CD9FE23579BA}"/>
          </ac:picMkLst>
        </pc:picChg>
        <pc:picChg chg="mod">
          <ac:chgData name="Minh Nguyen Duc" userId="76f64b87ef3a9065" providerId="LiveId" clId="{7189DB31-871F-4D2F-BA85-B76E62B8C246}" dt="2026-06-08T11:30:29.116" v="746" actId="1076"/>
          <ac:picMkLst>
            <pc:docMk/>
            <pc:sldMk cId="2832734155" sldId="273"/>
            <ac:picMk id="1032" creationId="{6A5D3D8E-3DE9-EECA-C20D-FD82AB6B002E}"/>
          </ac:picMkLst>
        </pc:picChg>
        <pc:picChg chg="add mod">
          <ac:chgData name="Minh Nguyen Duc" userId="76f64b87ef3a9065" providerId="LiveId" clId="{7189DB31-871F-4D2F-BA85-B76E62B8C246}" dt="2026-06-08T11:30:32.688" v="747" actId="1076"/>
          <ac:picMkLst>
            <pc:docMk/>
            <pc:sldMk cId="2832734155" sldId="273"/>
            <ac:picMk id="2050" creationId="{EF85546E-D677-B1AC-F1E3-944AC1F6A44D}"/>
          </ac:picMkLst>
        </pc:picChg>
      </pc:sldChg>
      <pc:sldChg chg="addSp delSp modSp add del mod ord setBg">
        <pc:chgData name="Minh Nguyen Duc" userId="76f64b87ef3a9065" providerId="LiveId" clId="{7189DB31-871F-4D2F-BA85-B76E62B8C246}" dt="2026-06-09T03:22:24.543" v="1156" actId="2696"/>
        <pc:sldMkLst>
          <pc:docMk/>
          <pc:sldMk cId="2635656383" sldId="274"/>
        </pc:sldMkLst>
        <pc:spChg chg="del">
          <ac:chgData name="Minh Nguyen Duc" userId="76f64b87ef3a9065" providerId="LiveId" clId="{7189DB31-871F-4D2F-BA85-B76E62B8C246}" dt="2026-06-08T11:36:39.400" v="757" actId="478"/>
          <ac:spMkLst>
            <pc:docMk/>
            <pc:sldMk cId="2635656383" sldId="274"/>
            <ac:spMk id="2" creationId="{874F802A-0353-FDFA-B629-023688AD0456}"/>
          </ac:spMkLst>
        </pc:spChg>
        <pc:spChg chg="mod">
          <ac:chgData name="Minh Nguyen Duc" userId="76f64b87ef3a9065" providerId="LiveId" clId="{7189DB31-871F-4D2F-BA85-B76E62B8C246}" dt="2026-06-08T11:41:34.557" v="994" actId="1076"/>
          <ac:spMkLst>
            <pc:docMk/>
            <pc:sldMk cId="2635656383" sldId="274"/>
            <ac:spMk id="3" creationId="{80F638D8-44EB-825E-C915-D846C8AFB006}"/>
          </ac:spMkLst>
        </pc:spChg>
        <pc:spChg chg="del">
          <ac:chgData name="Minh Nguyen Duc" userId="76f64b87ef3a9065" providerId="LiveId" clId="{7189DB31-871F-4D2F-BA85-B76E62B8C246}" dt="2026-06-08T11:17:58.797" v="578" actId="478"/>
          <ac:spMkLst>
            <pc:docMk/>
            <pc:sldMk cId="2635656383" sldId="274"/>
            <ac:spMk id="5" creationId="{551FA1C8-D8A5-2E3C-4471-322F91C5C5FE}"/>
          </ac:spMkLst>
        </pc:spChg>
        <pc:spChg chg="add mod">
          <ac:chgData name="Minh Nguyen Duc" userId="76f64b87ef3a9065" providerId="LiveId" clId="{7189DB31-871F-4D2F-BA85-B76E62B8C246}" dt="2026-06-08T12:04:31.224" v="1086" actId="1076"/>
          <ac:spMkLst>
            <pc:docMk/>
            <pc:sldMk cId="2635656383" sldId="274"/>
            <ac:spMk id="7" creationId="{0B6632AA-BE5F-F99F-EC9A-8EB074284D70}"/>
          </ac:spMkLst>
        </pc:spChg>
        <pc:spChg chg="add mod">
          <ac:chgData name="Minh Nguyen Duc" userId="76f64b87ef3a9065" providerId="LiveId" clId="{7189DB31-871F-4D2F-BA85-B76E62B8C246}" dt="2026-06-09T03:11:16.145" v="1123" actId="1076"/>
          <ac:spMkLst>
            <pc:docMk/>
            <pc:sldMk cId="2635656383" sldId="274"/>
            <ac:spMk id="9" creationId="{6305EA17-331D-55F1-A163-A43CDAD8A1FA}"/>
          </ac:spMkLst>
        </pc:spChg>
        <pc:spChg chg="del">
          <ac:chgData name="Minh Nguyen Duc" userId="76f64b87ef3a9065" providerId="LiveId" clId="{7189DB31-871F-4D2F-BA85-B76E62B8C246}" dt="2026-06-08T11:33:49.235" v="755" actId="478"/>
          <ac:spMkLst>
            <pc:docMk/>
            <pc:sldMk cId="2635656383" sldId="274"/>
            <ac:spMk id="11" creationId="{2F8D8953-65AD-A259-9178-5F4E48A9F030}"/>
          </ac:spMkLst>
        </pc:spChg>
        <pc:spChg chg="add mod">
          <ac:chgData name="Minh Nguyen Duc" userId="76f64b87ef3a9065" providerId="LiveId" clId="{7189DB31-871F-4D2F-BA85-B76E62B8C246}" dt="2026-06-08T12:06:26.933" v="1095" actId="1076"/>
          <ac:spMkLst>
            <pc:docMk/>
            <pc:sldMk cId="2635656383" sldId="274"/>
            <ac:spMk id="12" creationId="{EA949910-92A9-B610-3B66-7385BFA27713}"/>
          </ac:spMkLst>
        </pc:spChg>
        <pc:spChg chg="add mod">
          <ac:chgData name="Minh Nguyen Duc" userId="76f64b87ef3a9065" providerId="LiveId" clId="{7189DB31-871F-4D2F-BA85-B76E62B8C246}" dt="2026-06-08T12:06:51.285" v="1098" actId="1076"/>
          <ac:spMkLst>
            <pc:docMk/>
            <pc:sldMk cId="2635656383" sldId="274"/>
            <ac:spMk id="14" creationId="{B28BE690-524E-1D4A-9A55-E730397B53CD}"/>
          </ac:spMkLst>
        </pc:spChg>
        <pc:spChg chg="add mod">
          <ac:chgData name="Minh Nguyen Duc" userId="76f64b87ef3a9065" providerId="LiveId" clId="{7189DB31-871F-4D2F-BA85-B76E62B8C246}" dt="2026-06-08T12:06:47.805" v="1097" actId="1076"/>
          <ac:spMkLst>
            <pc:docMk/>
            <pc:sldMk cId="2635656383" sldId="274"/>
            <ac:spMk id="18" creationId="{D8646061-05DA-FE4E-91C2-978F8F090614}"/>
          </ac:spMkLst>
        </pc:spChg>
        <pc:picChg chg="add mod">
          <ac:chgData name="Minh Nguyen Duc" userId="76f64b87ef3a9065" providerId="LiveId" clId="{7189DB31-871F-4D2F-BA85-B76E62B8C246}" dt="2026-06-09T03:11:09.729" v="1122"/>
          <ac:picMkLst>
            <pc:docMk/>
            <pc:sldMk cId="2635656383" sldId="274"/>
            <ac:picMk id="2" creationId="{93DEF4F5-8208-91A0-D134-6188363A55DE}"/>
          </ac:picMkLst>
        </pc:picChg>
        <pc:picChg chg="del">
          <ac:chgData name="Minh Nguyen Duc" userId="76f64b87ef3a9065" providerId="LiveId" clId="{7189DB31-871F-4D2F-BA85-B76E62B8C246}" dt="2026-06-08T11:17:53.773" v="572" actId="478"/>
          <ac:picMkLst>
            <pc:docMk/>
            <pc:sldMk cId="2635656383" sldId="274"/>
            <ac:picMk id="6" creationId="{96D07F18-D1EF-0E13-346B-351BF2A6DFB0}"/>
          </ac:picMkLst>
        </pc:picChg>
        <pc:picChg chg="del">
          <ac:chgData name="Minh Nguyen Duc" userId="76f64b87ef3a9065" providerId="LiveId" clId="{7189DB31-871F-4D2F-BA85-B76E62B8C246}" dt="2026-06-08T11:17:54.428" v="573" actId="478"/>
          <ac:picMkLst>
            <pc:docMk/>
            <pc:sldMk cId="2635656383" sldId="274"/>
            <ac:picMk id="8" creationId="{E90106AD-03FB-2EEE-8903-98B9121D11A8}"/>
          </ac:picMkLst>
        </pc:picChg>
        <pc:picChg chg="del">
          <ac:chgData name="Minh Nguyen Duc" userId="76f64b87ef3a9065" providerId="LiveId" clId="{7189DB31-871F-4D2F-BA85-B76E62B8C246}" dt="2026-06-08T11:17:54.862" v="574" actId="478"/>
          <ac:picMkLst>
            <pc:docMk/>
            <pc:sldMk cId="2635656383" sldId="274"/>
            <ac:picMk id="10" creationId="{1D7E8766-8DA9-6315-6293-F3585A57AC54}"/>
          </ac:picMkLst>
        </pc:picChg>
        <pc:picChg chg="add mod">
          <ac:chgData name="Minh Nguyen Duc" userId="76f64b87ef3a9065" providerId="LiveId" clId="{7189DB31-871F-4D2F-BA85-B76E62B8C246}" dt="2026-06-08T12:06:43.306" v="1096" actId="14100"/>
          <ac:picMkLst>
            <pc:docMk/>
            <pc:sldMk cId="2635656383" sldId="274"/>
            <ac:picMk id="16" creationId="{D6D1BA22-831D-1961-0537-E3E31BA6FC3E}"/>
          </ac:picMkLst>
        </pc:picChg>
        <pc:picChg chg="del">
          <ac:chgData name="Minh Nguyen Duc" userId="76f64b87ef3a9065" providerId="LiveId" clId="{7189DB31-871F-4D2F-BA85-B76E62B8C246}" dt="2026-06-08T11:17:56.482" v="577" actId="478"/>
          <ac:picMkLst>
            <pc:docMk/>
            <pc:sldMk cId="2635656383" sldId="274"/>
            <ac:picMk id="1028" creationId="{F793F681-93F8-D0F2-3837-10EFEFC2118D}"/>
          </ac:picMkLst>
        </pc:picChg>
        <pc:picChg chg="del">
          <ac:chgData name="Minh Nguyen Duc" userId="76f64b87ef3a9065" providerId="LiveId" clId="{7189DB31-871F-4D2F-BA85-B76E62B8C246}" dt="2026-06-08T11:17:55.670" v="575" actId="478"/>
          <ac:picMkLst>
            <pc:docMk/>
            <pc:sldMk cId="2635656383" sldId="274"/>
            <ac:picMk id="1030" creationId="{833B9353-EED7-C290-4790-AC381D8561CE}"/>
          </ac:picMkLst>
        </pc:picChg>
        <pc:picChg chg="del">
          <ac:chgData name="Minh Nguyen Duc" userId="76f64b87ef3a9065" providerId="LiveId" clId="{7189DB31-871F-4D2F-BA85-B76E62B8C246}" dt="2026-06-08T11:17:56.038" v="576" actId="478"/>
          <ac:picMkLst>
            <pc:docMk/>
            <pc:sldMk cId="2635656383" sldId="274"/>
            <ac:picMk id="1032" creationId="{B87654A3-3526-2697-8C48-D8228EA1A230}"/>
          </ac:picMkLst>
        </pc:picChg>
        <pc:picChg chg="add del">
          <ac:chgData name="Minh Nguyen Duc" userId="76f64b87ef3a9065" providerId="LiveId" clId="{7189DB31-871F-4D2F-BA85-B76E62B8C246}" dt="2026-06-08T11:36:39.400" v="757" actId="478"/>
          <ac:picMkLst>
            <pc:docMk/>
            <pc:sldMk cId="2635656383" sldId="274"/>
            <ac:picMk id="3074" creationId="{6BCF843D-45A5-B2D9-71C7-C9854F761CD1}"/>
          </ac:picMkLst>
        </pc:picChg>
        <pc:picChg chg="add mod">
          <ac:chgData name="Minh Nguyen Duc" userId="76f64b87ef3a9065" providerId="LiveId" clId="{7189DB31-871F-4D2F-BA85-B76E62B8C246}" dt="2026-06-08T11:45:37.606" v="1045" actId="1076"/>
          <ac:picMkLst>
            <pc:docMk/>
            <pc:sldMk cId="2635656383" sldId="274"/>
            <ac:picMk id="3076" creationId="{4C745023-6146-C295-DFFE-3F28874888A5}"/>
          </ac:picMkLst>
        </pc:picChg>
        <pc:picChg chg="add">
          <ac:chgData name="Minh Nguyen Duc" userId="76f64b87ef3a9065" providerId="LiveId" clId="{7189DB31-871F-4D2F-BA85-B76E62B8C246}" dt="2026-06-08T11:37:23.148" v="947"/>
          <ac:picMkLst>
            <pc:docMk/>
            <pc:sldMk cId="2635656383" sldId="274"/>
            <ac:picMk id="3078" creationId="{89D16BFE-80CC-6FF7-4F15-A75384121A5A}"/>
          </ac:picMkLst>
        </pc:picChg>
        <pc:picChg chg="add mod">
          <ac:chgData name="Minh Nguyen Duc" userId="76f64b87ef3a9065" providerId="LiveId" clId="{7189DB31-871F-4D2F-BA85-B76E62B8C246}" dt="2026-06-09T03:11:25.918" v="1126" actId="1076"/>
          <ac:picMkLst>
            <pc:docMk/>
            <pc:sldMk cId="2635656383" sldId="274"/>
            <ac:picMk id="3080" creationId="{FBEE6D1B-80DB-A0A1-A249-6F3ADBBDD641}"/>
          </ac:picMkLst>
        </pc:picChg>
        <pc:picChg chg="add mod">
          <ac:chgData name="Minh Nguyen Duc" userId="76f64b87ef3a9065" providerId="LiveId" clId="{7189DB31-871F-4D2F-BA85-B76E62B8C246}" dt="2026-06-09T03:11:23.494" v="1125" actId="1076"/>
          <ac:picMkLst>
            <pc:docMk/>
            <pc:sldMk cId="2635656383" sldId="274"/>
            <ac:picMk id="3082" creationId="{317E9108-D315-B404-1FEB-848D2300BA50}"/>
          </ac:picMkLst>
        </pc:picChg>
        <pc:picChg chg="add mod">
          <ac:chgData name="Minh Nguyen Duc" userId="76f64b87ef3a9065" providerId="LiveId" clId="{7189DB31-871F-4D2F-BA85-B76E62B8C246}" dt="2026-06-09T03:11:18.468" v="1124" actId="1076"/>
          <ac:picMkLst>
            <pc:docMk/>
            <pc:sldMk cId="2635656383" sldId="274"/>
            <ac:picMk id="3084" creationId="{953D428A-0BE2-F31A-11B6-9572721282E7}"/>
          </ac:picMkLst>
        </pc:picChg>
        <pc:picChg chg="add mod">
          <ac:chgData name="Minh Nguyen Duc" userId="76f64b87ef3a9065" providerId="LiveId" clId="{7189DB31-871F-4D2F-BA85-B76E62B8C246}" dt="2026-06-08T11:45:53.070" v="1049" actId="14100"/>
          <ac:picMkLst>
            <pc:docMk/>
            <pc:sldMk cId="2635656383" sldId="274"/>
            <ac:picMk id="3086" creationId="{F383F2D2-1475-2E1E-FC22-B2FB4AAF4F11}"/>
          </ac:picMkLst>
        </pc:picChg>
        <pc:picChg chg="add mod">
          <ac:chgData name="Minh Nguyen Duc" userId="76f64b87ef3a9065" providerId="LiveId" clId="{7189DB31-871F-4D2F-BA85-B76E62B8C246}" dt="2026-06-08T12:02:33.979" v="1070" actId="1076"/>
          <ac:picMkLst>
            <pc:docMk/>
            <pc:sldMk cId="2635656383" sldId="274"/>
            <ac:picMk id="3088" creationId="{88420680-B4A9-D964-925D-88343BF309CB}"/>
          </ac:picMkLst>
        </pc:picChg>
      </pc:sldChg>
      <pc:sldChg chg="addSp delSp modSp new mod">
        <pc:chgData name="Minh Nguyen Duc" userId="76f64b87ef3a9065" providerId="LiveId" clId="{7189DB31-871F-4D2F-BA85-B76E62B8C246}" dt="2026-06-09T03:20:32.335" v="1155" actId="14100"/>
        <pc:sldMkLst>
          <pc:docMk/>
          <pc:sldMk cId="2361816082" sldId="275"/>
        </pc:sldMkLst>
        <pc:spChg chg="del">
          <ac:chgData name="Minh Nguyen Duc" userId="76f64b87ef3a9065" providerId="LiveId" clId="{7189DB31-871F-4D2F-BA85-B76E62B8C246}" dt="2026-06-09T03:20:26.019" v="1153" actId="478"/>
          <ac:spMkLst>
            <pc:docMk/>
            <pc:sldMk cId="2361816082" sldId="275"/>
            <ac:spMk id="2" creationId="{4E52D30B-09D7-D28D-9E0E-713ED54E14A2}"/>
          </ac:spMkLst>
        </pc:spChg>
        <pc:spChg chg="del">
          <ac:chgData name="Minh Nguyen Duc" userId="76f64b87ef3a9065" providerId="LiveId" clId="{7189DB31-871F-4D2F-BA85-B76E62B8C246}" dt="2026-06-09T03:20:24.977" v="1152" actId="478"/>
          <ac:spMkLst>
            <pc:docMk/>
            <pc:sldMk cId="2361816082" sldId="275"/>
            <ac:spMk id="3" creationId="{70F739F3-16EC-CFE9-018C-69EAA89E3F6E}"/>
          </ac:spMkLst>
        </pc:spChg>
        <pc:spChg chg="add">
          <ac:chgData name="Minh Nguyen Duc" userId="76f64b87ef3a9065" providerId="LiveId" clId="{7189DB31-871F-4D2F-BA85-B76E62B8C246}" dt="2026-06-09T03:20:13.123" v="1148"/>
          <ac:spMkLst>
            <pc:docMk/>
            <pc:sldMk cId="2361816082" sldId="275"/>
            <ac:spMk id="4" creationId="{11B68904-0995-CE66-6552-4E6829C0B0E9}"/>
          </ac:spMkLst>
        </pc:spChg>
        <pc:picChg chg="add mod">
          <ac:chgData name="Minh Nguyen Duc" userId="76f64b87ef3a9065" providerId="LiveId" clId="{7189DB31-871F-4D2F-BA85-B76E62B8C246}" dt="2026-06-09T03:20:32.335" v="1155" actId="14100"/>
          <ac:picMkLst>
            <pc:docMk/>
            <pc:sldMk cId="2361816082" sldId="275"/>
            <ac:picMk id="6" creationId="{CFF4FDF4-EFC5-7B52-8EC8-374ACC5C0D65}"/>
          </ac:picMkLst>
        </pc:picChg>
      </pc:sldChg>
      <pc:sldChg chg="addSp delSp new mod ord">
        <pc:chgData name="Minh Nguyen Duc" userId="76f64b87ef3a9065" providerId="LiveId" clId="{7189DB31-871F-4D2F-BA85-B76E62B8C246}" dt="2026-06-09T03:41:44.323" v="1185"/>
        <pc:sldMkLst>
          <pc:docMk/>
          <pc:sldMk cId="2009363079" sldId="276"/>
        </pc:sldMkLst>
        <pc:spChg chg="del">
          <ac:chgData name="Minh Nguyen Duc" userId="76f64b87ef3a9065" providerId="LiveId" clId="{7189DB31-871F-4D2F-BA85-B76E62B8C246}" dt="2026-06-09T03:37:16.183" v="1180" actId="478"/>
          <ac:spMkLst>
            <pc:docMk/>
            <pc:sldMk cId="2009363079" sldId="276"/>
            <ac:spMk id="2" creationId="{7F153F21-BBDF-7D89-C967-78C3B9EF2AEE}"/>
          </ac:spMkLst>
        </pc:spChg>
        <pc:spChg chg="del">
          <ac:chgData name="Minh Nguyen Duc" userId="76f64b87ef3a9065" providerId="LiveId" clId="{7189DB31-871F-4D2F-BA85-B76E62B8C246}" dt="2026-06-09T03:37:14.731" v="1179" actId="478"/>
          <ac:spMkLst>
            <pc:docMk/>
            <pc:sldMk cId="2009363079" sldId="276"/>
            <ac:spMk id="3" creationId="{CB9C5E4F-73ED-64D3-5FAA-F9610756C035}"/>
          </ac:spMkLst>
        </pc:spChg>
        <pc:spChg chg="add">
          <ac:chgData name="Minh Nguyen Duc" userId="76f64b87ef3a9065" providerId="LiveId" clId="{7189DB31-871F-4D2F-BA85-B76E62B8C246}" dt="2026-06-09T03:41:02.873" v="1181"/>
          <ac:spMkLst>
            <pc:docMk/>
            <pc:sldMk cId="2009363079" sldId="276"/>
            <ac:spMk id="4" creationId="{AA733AB1-58E8-7035-506C-2DC74D6DB996}"/>
          </ac:spMkLst>
        </pc:spChg>
        <pc:picChg chg="add">
          <ac:chgData name="Minh Nguyen Duc" userId="76f64b87ef3a9065" providerId="LiveId" clId="{7189DB31-871F-4D2F-BA85-B76E62B8C246}" dt="2026-06-09T03:41:06.903" v="1182" actId="22"/>
          <ac:picMkLst>
            <pc:docMk/>
            <pc:sldMk cId="2009363079" sldId="276"/>
            <ac:picMk id="6" creationId="{712DD4EC-2D57-D53F-6B62-C03A144259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8851A-D608-419B-B348-7A2733E7F25C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9F166-7960-4158-A9BB-2829B96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08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965B-64B3-4DC6-ADB6-75A59ACC8BD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30EC-9BA0-47E9-9E18-4BED8274D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69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965B-64B3-4DC6-ADB6-75A59ACC8BD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30EC-9BA0-47E9-9E18-4BED8274D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5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965B-64B3-4DC6-ADB6-75A59ACC8BD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30EC-9BA0-47E9-9E18-4BED8274D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9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965B-64B3-4DC6-ADB6-75A59ACC8BD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30EC-9BA0-47E9-9E18-4BED8274D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0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965B-64B3-4DC6-ADB6-75A59ACC8BD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30EC-9BA0-47E9-9E18-4BED8274D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39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965B-64B3-4DC6-ADB6-75A59ACC8BD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30EC-9BA0-47E9-9E18-4BED8274D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44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965B-64B3-4DC6-ADB6-75A59ACC8BD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30EC-9BA0-47E9-9E18-4BED8274D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5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965B-64B3-4DC6-ADB6-75A59ACC8BD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30EC-9BA0-47E9-9E18-4BED8274D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2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965B-64B3-4DC6-ADB6-75A59ACC8BD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30EC-9BA0-47E9-9E18-4BED8274D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4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965B-64B3-4DC6-ADB6-75A59ACC8BD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30EC-9BA0-47E9-9E18-4BED8274D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9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B965B-64B3-4DC6-ADB6-75A59ACC8BD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30EC-9BA0-47E9-9E18-4BED8274D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6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B965B-64B3-4DC6-ADB6-75A59ACC8BD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B30EC-9BA0-47E9-9E18-4BED8274D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997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622D18-970E-8BFE-3634-2A1393888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52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DE59AF-6DE5-0F41-96E0-C11780B98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6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7D7F3-3D84-BF28-35D2-962F4FA96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3C80AD-E670-B898-E91A-1524210CE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9561C7-9E44-895A-138C-9557C662D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A98C2C-35B5-7FAF-AC00-9CCB9FD42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85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B9973F-B962-C2CA-F865-365DBB524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A9C61-D771-6231-4331-55E7E9C6D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EC92AC-9311-4807-ABBD-42B6DA0E6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422" y="7607"/>
            <a:ext cx="1237578" cy="7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48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264095-31F0-3F21-2E67-584C534C5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A0B9A5-97EF-98EE-1D56-069CCA38A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19438F-4E2C-44AC-0B3D-C8FA15E5D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53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2DD4EC-2D57-D53F-6B62-C03A14425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6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D6951-2712-3E9A-6DB5-01CBFAD71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8B4087-803B-4FCA-3987-CCDE0BD3E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18FCC-CF55-4E1B-A15F-4702A7F5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1183" y="-1934"/>
            <a:ext cx="1237578" cy="7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57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59381-D93C-EFCA-64B2-C13655E30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6E79A-75F0-FEFF-170E-B10321FD4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31E25A-BFAB-4A5E-DB8C-94F7B046F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422" y="0"/>
            <a:ext cx="1237578" cy="7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13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7CCDAC-8B29-8DEF-5C97-8045EB96A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12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5E036-EA62-C455-C827-BE505FEF8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2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87826F-FD28-FC9E-ECCD-F8BC7D95B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" y="0"/>
            <a:ext cx="1217823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B91C2-6BA8-F1FE-C91C-D878D9E74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77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F4FDF4-EFC5-7B52-8EC8-374ACC5C0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717" y="0"/>
            <a:ext cx="12263718" cy="68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16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21C7F-4CC0-B7DD-D250-FDBE12539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C6E09-17EB-E1A6-D7BD-3266ADBD6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A877F8-0098-B495-E09C-E70C1D533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1183" y="0"/>
            <a:ext cx="1237578" cy="7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68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E511BB-620D-1AF0-A6F1-49473DE13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53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F1BE67-C29C-2384-AFEF-DA8FE7CDA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2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B6EF8F-CC5C-A1F4-B252-B7FA38E6B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191C28-97F1-3E6F-DFA3-B6C101863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07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485B74-183A-93E9-B2AA-338A5418D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4422" y="-1934"/>
            <a:ext cx="1237578" cy="7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08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tldt</dc:creator>
  <cp:lastModifiedBy>Minh Nguyen Duc</cp:lastModifiedBy>
  <cp:revision>1</cp:revision>
  <dcterms:created xsi:type="dcterms:W3CDTF">2026-06-07T08:25:24Z</dcterms:created>
  <dcterms:modified xsi:type="dcterms:W3CDTF">2026-06-09T04:09:57Z</dcterms:modified>
</cp:coreProperties>
</file>