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2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85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7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50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0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5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77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603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8351-32A6-4967-9F4A-504F6CF61889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75AB1-ECE6-4044-94F1-C7C0CD54D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2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2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0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3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1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1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2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1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63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7171" y="3839547"/>
            <a:ext cx="175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chemeClr val="tx1">
                    <a:lumMod val="75000"/>
                  </a:schemeClr>
                </a:solidFill>
              </a:rPr>
              <a:t>Liên hệ: 0903454875</a:t>
            </a:r>
            <a:endParaRPr lang="en-US" sz="12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394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0224" y="6581001"/>
            <a:ext cx="175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chemeClr val="tx1">
                    <a:lumMod val="75000"/>
                  </a:schemeClr>
                </a:solidFill>
              </a:rPr>
              <a:t>Liên hệ: 0903454875</a:t>
            </a:r>
            <a:endParaRPr lang="en-US" sz="12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92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03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4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1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5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62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04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47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003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89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39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6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19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31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5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60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64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595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377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2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95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1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7171" y="3839547"/>
            <a:ext cx="175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chemeClr val="tx1">
                    <a:lumMod val="75000"/>
                  </a:schemeClr>
                </a:solidFill>
              </a:rPr>
              <a:t>Liên hệ: 0903454875</a:t>
            </a:r>
            <a:endParaRPr lang="en-US" sz="12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9245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0955" y="6452118"/>
            <a:ext cx="175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smtClean="0">
                <a:solidFill>
                  <a:schemeClr val="tx1">
                    <a:lumMod val="75000"/>
                  </a:schemeClr>
                </a:solidFill>
              </a:rPr>
              <a:t>Liên hệ: 0903454875</a:t>
            </a:r>
            <a:endParaRPr lang="en-US" sz="120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82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8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31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1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</Words>
  <Application>Microsoft Office PowerPoint</Application>
  <PresentationFormat>Widescreen</PresentationFormat>
  <Paragraphs>4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tldt</dc:creator>
  <cp:lastModifiedBy>tldt</cp:lastModifiedBy>
  <cp:revision>2</cp:revision>
  <dcterms:created xsi:type="dcterms:W3CDTF">2026-06-07T09:13:12Z</dcterms:created>
  <dcterms:modified xsi:type="dcterms:W3CDTF">2026-06-08T02:53:05Z</dcterms:modified>
</cp:coreProperties>
</file>